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6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354781-6DBA-41AB-94B4-1A71E554D2A7}" v="10" dt="2021-07-05T19:35:47.5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 Fox" userId="8e44608e8ca542c9" providerId="LiveId" clId="{16354781-6DBA-41AB-94B4-1A71E554D2A7}"/>
    <pc:docChg chg="undo custSel addSld delSld modSld">
      <pc:chgData name="Andrea Fox" userId="8e44608e8ca542c9" providerId="LiveId" clId="{16354781-6DBA-41AB-94B4-1A71E554D2A7}" dt="2021-07-05T19:50:20.154" v="1921" actId="20577"/>
      <pc:docMkLst>
        <pc:docMk/>
      </pc:docMkLst>
      <pc:sldChg chg="addSp delSp modSp modTransition modAnim">
        <pc:chgData name="Andrea Fox" userId="8e44608e8ca542c9" providerId="LiveId" clId="{16354781-6DBA-41AB-94B4-1A71E554D2A7}" dt="2021-07-05T19:35:47.555" v="1918"/>
        <pc:sldMkLst>
          <pc:docMk/>
          <pc:sldMk cId="3192895496" sldId="256"/>
        </pc:sldMkLst>
        <pc:picChg chg="add del mod">
          <ac:chgData name="Andrea Fox" userId="8e44608e8ca542c9" providerId="LiveId" clId="{16354781-6DBA-41AB-94B4-1A71E554D2A7}" dt="2021-07-05T19:16:43.865" v="1915"/>
          <ac:picMkLst>
            <pc:docMk/>
            <pc:sldMk cId="3192895496" sldId="256"/>
            <ac:picMk id="4" creationId="{F83CD5F6-9DCC-46CB-ABA1-DBAA7B72BE1E}"/>
          </ac:picMkLst>
        </pc:picChg>
        <pc:picChg chg="add del mod">
          <ac:chgData name="Andrea Fox" userId="8e44608e8ca542c9" providerId="LiveId" clId="{16354781-6DBA-41AB-94B4-1A71E554D2A7}" dt="2021-07-05T19:19:52.115" v="1917"/>
          <ac:picMkLst>
            <pc:docMk/>
            <pc:sldMk cId="3192895496" sldId="256"/>
            <ac:picMk id="6" creationId="{FC1BD8B1-DE72-4F72-8381-1C93F11C68FF}"/>
          </ac:picMkLst>
        </pc:picChg>
        <pc:picChg chg="add mod">
          <ac:chgData name="Andrea Fox" userId="8e44608e8ca542c9" providerId="LiveId" clId="{16354781-6DBA-41AB-94B4-1A71E554D2A7}" dt="2021-07-05T19:35:47.555" v="1918"/>
          <ac:picMkLst>
            <pc:docMk/>
            <pc:sldMk cId="3192895496" sldId="256"/>
            <ac:picMk id="7" creationId="{B5533163-4324-4976-B995-A5D8954FCD26}"/>
          </ac:picMkLst>
        </pc:picChg>
      </pc:sldChg>
      <pc:sldChg chg="addSp delSp modSp mod modTransition modAnim">
        <pc:chgData name="Andrea Fox" userId="8e44608e8ca542c9" providerId="LiveId" clId="{16354781-6DBA-41AB-94B4-1A71E554D2A7}" dt="2021-07-05T19:35:47.555" v="1918"/>
        <pc:sldMkLst>
          <pc:docMk/>
          <pc:sldMk cId="4286345365" sldId="257"/>
        </pc:sldMkLst>
        <pc:spChg chg="mod">
          <ac:chgData name="Andrea Fox" userId="8e44608e8ca542c9" providerId="LiveId" clId="{16354781-6DBA-41AB-94B4-1A71E554D2A7}" dt="2021-07-05T17:59:12.984" v="820" actId="20577"/>
          <ac:spMkLst>
            <pc:docMk/>
            <pc:sldMk cId="4286345365" sldId="257"/>
            <ac:spMk id="3" creationId="{4E89A8E5-4E9C-4B89-8F07-EA8B7B23163B}"/>
          </ac:spMkLst>
        </pc:spChg>
        <pc:picChg chg="add del mod">
          <ac:chgData name="Andrea Fox" userId="8e44608e8ca542c9" providerId="LiveId" clId="{16354781-6DBA-41AB-94B4-1A71E554D2A7}" dt="2021-07-05T19:16:43.865" v="1915"/>
          <ac:picMkLst>
            <pc:docMk/>
            <pc:sldMk cId="4286345365" sldId="257"/>
            <ac:picMk id="4" creationId="{FD749EF1-AB44-47E7-A4AC-2230FE064E22}"/>
          </ac:picMkLst>
        </pc:picChg>
        <pc:picChg chg="add del mod">
          <ac:chgData name="Andrea Fox" userId="8e44608e8ca542c9" providerId="LiveId" clId="{16354781-6DBA-41AB-94B4-1A71E554D2A7}" dt="2021-07-05T19:19:52.115" v="1917"/>
          <ac:picMkLst>
            <pc:docMk/>
            <pc:sldMk cId="4286345365" sldId="257"/>
            <ac:picMk id="6" creationId="{727D5FD4-5436-4888-8AC8-6C98153D2DAE}"/>
          </ac:picMkLst>
        </pc:picChg>
        <pc:picChg chg="add mod">
          <ac:chgData name="Andrea Fox" userId="8e44608e8ca542c9" providerId="LiveId" clId="{16354781-6DBA-41AB-94B4-1A71E554D2A7}" dt="2021-07-05T19:35:47.555" v="1918"/>
          <ac:picMkLst>
            <pc:docMk/>
            <pc:sldMk cId="4286345365" sldId="257"/>
            <ac:picMk id="7" creationId="{7CB6A255-4F71-4E79-A4FF-54FDD00EF2A0}"/>
          </ac:picMkLst>
        </pc:picChg>
      </pc:sldChg>
      <pc:sldChg chg="addSp delSp modSp mod modTransition modAnim">
        <pc:chgData name="Andrea Fox" userId="8e44608e8ca542c9" providerId="LiveId" clId="{16354781-6DBA-41AB-94B4-1A71E554D2A7}" dt="2021-07-05T19:35:47.555" v="1918"/>
        <pc:sldMkLst>
          <pc:docMk/>
          <pc:sldMk cId="3809145379" sldId="258"/>
        </pc:sldMkLst>
        <pc:spChg chg="mod">
          <ac:chgData name="Andrea Fox" userId="8e44608e8ca542c9" providerId="LiveId" clId="{16354781-6DBA-41AB-94B4-1A71E554D2A7}" dt="2021-07-05T17:58:17.771" v="783" actId="207"/>
          <ac:spMkLst>
            <pc:docMk/>
            <pc:sldMk cId="3809145379" sldId="258"/>
            <ac:spMk id="3" creationId="{4B59E9A4-BE04-4CC5-9B3A-FB2A888206B4}"/>
          </ac:spMkLst>
        </pc:spChg>
        <pc:picChg chg="add del mod">
          <ac:chgData name="Andrea Fox" userId="8e44608e8ca542c9" providerId="LiveId" clId="{16354781-6DBA-41AB-94B4-1A71E554D2A7}" dt="2021-07-05T19:16:43.865" v="1915"/>
          <ac:picMkLst>
            <pc:docMk/>
            <pc:sldMk cId="3809145379" sldId="258"/>
            <ac:picMk id="4" creationId="{B7F5C239-109F-4269-A35F-7804CA09E8B7}"/>
          </ac:picMkLst>
        </pc:picChg>
        <pc:picChg chg="add del mod">
          <ac:chgData name="Andrea Fox" userId="8e44608e8ca542c9" providerId="LiveId" clId="{16354781-6DBA-41AB-94B4-1A71E554D2A7}" dt="2021-07-05T19:19:52.115" v="1917"/>
          <ac:picMkLst>
            <pc:docMk/>
            <pc:sldMk cId="3809145379" sldId="258"/>
            <ac:picMk id="5" creationId="{607011BF-5814-4781-8D52-46B60652FA39}"/>
          </ac:picMkLst>
        </pc:picChg>
        <pc:picChg chg="add mod">
          <ac:chgData name="Andrea Fox" userId="8e44608e8ca542c9" providerId="LiveId" clId="{16354781-6DBA-41AB-94B4-1A71E554D2A7}" dt="2021-07-05T19:35:47.555" v="1918"/>
          <ac:picMkLst>
            <pc:docMk/>
            <pc:sldMk cId="3809145379" sldId="258"/>
            <ac:picMk id="6" creationId="{09250DA0-C5B0-4C21-B8AE-73940F3A670D}"/>
          </ac:picMkLst>
        </pc:picChg>
      </pc:sldChg>
      <pc:sldChg chg="addSp delSp modSp modTransition modAnim">
        <pc:chgData name="Andrea Fox" userId="8e44608e8ca542c9" providerId="LiveId" clId="{16354781-6DBA-41AB-94B4-1A71E554D2A7}" dt="2021-07-05T19:35:47.555" v="1918"/>
        <pc:sldMkLst>
          <pc:docMk/>
          <pc:sldMk cId="2855043514" sldId="259"/>
        </pc:sldMkLst>
        <pc:picChg chg="add del mod">
          <ac:chgData name="Andrea Fox" userId="8e44608e8ca542c9" providerId="LiveId" clId="{16354781-6DBA-41AB-94B4-1A71E554D2A7}" dt="2021-07-05T19:19:52.115" v="1917"/>
          <ac:picMkLst>
            <pc:docMk/>
            <pc:sldMk cId="2855043514" sldId="259"/>
            <ac:picMk id="4" creationId="{2D57AEF8-16CF-44AF-A709-560DB34F3354}"/>
          </ac:picMkLst>
        </pc:picChg>
        <pc:picChg chg="add mod">
          <ac:chgData name="Andrea Fox" userId="8e44608e8ca542c9" providerId="LiveId" clId="{16354781-6DBA-41AB-94B4-1A71E554D2A7}" dt="2021-07-05T19:35:47.555" v="1918"/>
          <ac:picMkLst>
            <pc:docMk/>
            <pc:sldMk cId="2855043514" sldId="259"/>
            <ac:picMk id="6" creationId="{FA03AD53-050A-4837-9869-3FF76B2DC272}"/>
          </ac:picMkLst>
        </pc:picChg>
      </pc:sldChg>
      <pc:sldChg chg="addSp modSp mod modTransition">
        <pc:chgData name="Andrea Fox" userId="8e44608e8ca542c9" providerId="LiveId" clId="{16354781-6DBA-41AB-94B4-1A71E554D2A7}" dt="2021-07-05T19:35:47.555" v="1918"/>
        <pc:sldMkLst>
          <pc:docMk/>
          <pc:sldMk cId="2463098329" sldId="260"/>
        </pc:sldMkLst>
        <pc:spChg chg="mod">
          <ac:chgData name="Andrea Fox" userId="8e44608e8ca542c9" providerId="LiveId" clId="{16354781-6DBA-41AB-94B4-1A71E554D2A7}" dt="2021-07-05T14:32:39.856" v="149" actId="20577"/>
          <ac:spMkLst>
            <pc:docMk/>
            <pc:sldMk cId="2463098329" sldId="260"/>
            <ac:spMk id="3" creationId="{D65479F1-A4ED-48C6-83D5-6EC6C1290DEB}"/>
          </ac:spMkLst>
        </pc:spChg>
        <pc:picChg chg="add mod">
          <ac:chgData name="Andrea Fox" userId="8e44608e8ca542c9" providerId="LiveId" clId="{16354781-6DBA-41AB-94B4-1A71E554D2A7}" dt="2021-07-05T19:35:47.555" v="1918"/>
          <ac:picMkLst>
            <pc:docMk/>
            <pc:sldMk cId="2463098329" sldId="260"/>
            <ac:picMk id="4" creationId="{1A8F2A34-44BD-49CD-A654-C060D8044782}"/>
          </ac:picMkLst>
        </pc:picChg>
      </pc:sldChg>
      <pc:sldChg chg="addSp delSp modSp new mod modTransition setBg modAnim">
        <pc:chgData name="Andrea Fox" userId="8e44608e8ca542c9" providerId="LiveId" clId="{16354781-6DBA-41AB-94B4-1A71E554D2A7}" dt="2021-07-05T19:35:47.555" v="1918"/>
        <pc:sldMkLst>
          <pc:docMk/>
          <pc:sldMk cId="1198195551" sldId="261"/>
        </pc:sldMkLst>
        <pc:spChg chg="mod">
          <ac:chgData name="Andrea Fox" userId="8e44608e8ca542c9" providerId="LiveId" clId="{16354781-6DBA-41AB-94B4-1A71E554D2A7}" dt="2021-07-05T14:31:12.872" v="51" actId="26606"/>
          <ac:spMkLst>
            <pc:docMk/>
            <pc:sldMk cId="1198195551" sldId="261"/>
            <ac:spMk id="2" creationId="{46790BB9-9722-4768-B6E6-8146BCD67347}"/>
          </ac:spMkLst>
        </pc:spChg>
        <pc:spChg chg="mod">
          <ac:chgData name="Andrea Fox" userId="8e44608e8ca542c9" providerId="LiveId" clId="{16354781-6DBA-41AB-94B4-1A71E554D2A7}" dt="2021-07-05T14:44:02.094" v="420" actId="20577"/>
          <ac:spMkLst>
            <pc:docMk/>
            <pc:sldMk cId="1198195551" sldId="261"/>
            <ac:spMk id="3" creationId="{10B8F71D-C7D0-41DA-AB6B-ADD9256B296D}"/>
          </ac:spMkLst>
        </pc:spChg>
        <pc:spChg chg="add">
          <ac:chgData name="Andrea Fox" userId="8e44608e8ca542c9" providerId="LiveId" clId="{16354781-6DBA-41AB-94B4-1A71E554D2A7}" dt="2021-07-05T14:31:12.872" v="51" actId="26606"/>
          <ac:spMkLst>
            <pc:docMk/>
            <pc:sldMk cId="1198195551" sldId="261"/>
            <ac:spMk id="8" creationId="{DAF1966E-FD40-4A4A-B61B-C4DF7FA05F06}"/>
          </ac:spMkLst>
        </pc:spChg>
        <pc:spChg chg="add">
          <ac:chgData name="Andrea Fox" userId="8e44608e8ca542c9" providerId="LiveId" clId="{16354781-6DBA-41AB-94B4-1A71E554D2A7}" dt="2021-07-05T14:31:12.872" v="51" actId="26606"/>
          <ac:spMkLst>
            <pc:docMk/>
            <pc:sldMk cId="1198195551" sldId="261"/>
            <ac:spMk id="10" creationId="{047BFA19-D45E-416B-A404-7AF2F3F27017}"/>
          </ac:spMkLst>
        </pc:spChg>
        <pc:spChg chg="add">
          <ac:chgData name="Andrea Fox" userId="8e44608e8ca542c9" providerId="LiveId" clId="{16354781-6DBA-41AB-94B4-1A71E554D2A7}" dt="2021-07-05T14:31:12.872" v="51" actId="26606"/>
          <ac:spMkLst>
            <pc:docMk/>
            <pc:sldMk cId="1198195551" sldId="261"/>
            <ac:spMk id="12" creationId="{8E0105E7-23DB-4CF2-8258-FF47C7620F6E}"/>
          </ac:spMkLst>
        </pc:spChg>
        <pc:spChg chg="add">
          <ac:chgData name="Andrea Fox" userId="8e44608e8ca542c9" providerId="LiveId" clId="{16354781-6DBA-41AB-94B4-1A71E554D2A7}" dt="2021-07-05T14:31:12.872" v="51" actId="26606"/>
          <ac:spMkLst>
            <pc:docMk/>
            <pc:sldMk cId="1198195551" sldId="261"/>
            <ac:spMk id="14" creationId="{074B4F7D-14B2-478B-8BF5-01E4E0C5D263}"/>
          </ac:spMkLst>
        </pc:spChg>
        <pc:picChg chg="add del mod">
          <ac:chgData name="Andrea Fox" userId="8e44608e8ca542c9" providerId="LiveId" clId="{16354781-6DBA-41AB-94B4-1A71E554D2A7}" dt="2021-07-05T19:19:52.115" v="1917"/>
          <ac:picMkLst>
            <pc:docMk/>
            <pc:sldMk cId="1198195551" sldId="261"/>
            <ac:picMk id="4" creationId="{D09442D2-16CC-427B-9CB1-316A8E629292}"/>
          </ac:picMkLst>
        </pc:picChg>
        <pc:picChg chg="add mod">
          <ac:chgData name="Andrea Fox" userId="8e44608e8ca542c9" providerId="LiveId" clId="{16354781-6DBA-41AB-94B4-1A71E554D2A7}" dt="2021-07-05T19:35:47.555" v="1918"/>
          <ac:picMkLst>
            <pc:docMk/>
            <pc:sldMk cId="1198195551" sldId="261"/>
            <ac:picMk id="5" creationId="{8E1A571F-C1A1-4400-8AB6-52EE0516D5F3}"/>
          </ac:picMkLst>
        </pc:picChg>
      </pc:sldChg>
      <pc:sldChg chg="addSp delSp modSp new mod modTransition setBg">
        <pc:chgData name="Andrea Fox" userId="8e44608e8ca542c9" providerId="LiveId" clId="{16354781-6DBA-41AB-94B4-1A71E554D2A7}" dt="2021-07-05T19:35:47.555" v="1918"/>
        <pc:sldMkLst>
          <pc:docMk/>
          <pc:sldMk cId="220142852" sldId="262"/>
        </pc:sldMkLst>
        <pc:spChg chg="mod">
          <ac:chgData name="Andrea Fox" userId="8e44608e8ca542c9" providerId="LiveId" clId="{16354781-6DBA-41AB-94B4-1A71E554D2A7}" dt="2021-07-05T14:44:49.524" v="437" actId="20577"/>
          <ac:spMkLst>
            <pc:docMk/>
            <pc:sldMk cId="220142852" sldId="262"/>
            <ac:spMk id="2" creationId="{FA2258D3-D3DA-41DF-A5DE-190951222534}"/>
          </ac:spMkLst>
        </pc:spChg>
        <pc:spChg chg="mod ord">
          <ac:chgData name="Andrea Fox" userId="8e44608e8ca542c9" providerId="LiveId" clId="{16354781-6DBA-41AB-94B4-1A71E554D2A7}" dt="2021-07-05T14:49:34.922" v="620" actId="26606"/>
          <ac:spMkLst>
            <pc:docMk/>
            <pc:sldMk cId="220142852" sldId="262"/>
            <ac:spMk id="3" creationId="{DF1B700E-A226-4289-9C33-221F5E8C3871}"/>
          </ac:spMkLst>
        </pc:spChg>
        <pc:spChg chg="add del">
          <ac:chgData name="Andrea Fox" userId="8e44608e8ca542c9" providerId="LiveId" clId="{16354781-6DBA-41AB-94B4-1A71E554D2A7}" dt="2021-07-05T14:49:34.922" v="620" actId="26606"/>
          <ac:spMkLst>
            <pc:docMk/>
            <pc:sldMk cId="220142852" sldId="262"/>
            <ac:spMk id="8" creationId="{DAF1966E-FD40-4A4A-B61B-C4DF7FA05F06}"/>
          </ac:spMkLst>
        </pc:spChg>
        <pc:spChg chg="add del">
          <ac:chgData name="Andrea Fox" userId="8e44608e8ca542c9" providerId="LiveId" clId="{16354781-6DBA-41AB-94B4-1A71E554D2A7}" dt="2021-07-05T14:49:34.922" v="620" actId="26606"/>
          <ac:spMkLst>
            <pc:docMk/>
            <pc:sldMk cId="220142852" sldId="262"/>
            <ac:spMk id="10" creationId="{047BFA19-D45E-416B-A404-7AF2F3F27017}"/>
          </ac:spMkLst>
        </pc:spChg>
        <pc:spChg chg="add del">
          <ac:chgData name="Andrea Fox" userId="8e44608e8ca542c9" providerId="LiveId" clId="{16354781-6DBA-41AB-94B4-1A71E554D2A7}" dt="2021-07-05T14:49:34.922" v="620" actId="26606"/>
          <ac:spMkLst>
            <pc:docMk/>
            <pc:sldMk cId="220142852" sldId="262"/>
            <ac:spMk id="12" creationId="{8E0105E7-23DB-4CF2-8258-FF47C7620F6E}"/>
          </ac:spMkLst>
        </pc:spChg>
        <pc:spChg chg="add del">
          <ac:chgData name="Andrea Fox" userId="8e44608e8ca542c9" providerId="LiveId" clId="{16354781-6DBA-41AB-94B4-1A71E554D2A7}" dt="2021-07-05T14:49:34.922" v="620" actId="26606"/>
          <ac:spMkLst>
            <pc:docMk/>
            <pc:sldMk cId="220142852" sldId="262"/>
            <ac:spMk id="14" creationId="{074B4F7D-14B2-478B-8BF5-01E4E0C5D263}"/>
          </ac:spMkLst>
        </pc:spChg>
        <pc:spChg chg="add">
          <ac:chgData name="Andrea Fox" userId="8e44608e8ca542c9" providerId="LiveId" clId="{16354781-6DBA-41AB-94B4-1A71E554D2A7}" dt="2021-07-05T14:49:34.922" v="620" actId="26606"/>
          <ac:spMkLst>
            <pc:docMk/>
            <pc:sldMk cId="220142852" sldId="262"/>
            <ac:spMk id="19" creationId="{84ECDE7A-6944-466D-8FFE-149A29BA6BAE}"/>
          </ac:spMkLst>
        </pc:spChg>
        <pc:spChg chg="add">
          <ac:chgData name="Andrea Fox" userId="8e44608e8ca542c9" providerId="LiveId" clId="{16354781-6DBA-41AB-94B4-1A71E554D2A7}" dt="2021-07-05T14:49:34.922" v="620" actId="26606"/>
          <ac:spMkLst>
            <pc:docMk/>
            <pc:sldMk cId="220142852" sldId="262"/>
            <ac:spMk id="21" creationId="{B3420082-9415-44EC-802E-C77D71D59C57}"/>
          </ac:spMkLst>
        </pc:spChg>
        <pc:spChg chg="add">
          <ac:chgData name="Andrea Fox" userId="8e44608e8ca542c9" providerId="LiveId" clId="{16354781-6DBA-41AB-94B4-1A71E554D2A7}" dt="2021-07-05T14:49:34.922" v="620" actId="26606"/>
          <ac:spMkLst>
            <pc:docMk/>
            <pc:sldMk cId="220142852" sldId="262"/>
            <ac:spMk id="23" creationId="{55A52C45-1FCB-4636-A80F-2849B8226C01}"/>
          </ac:spMkLst>
        </pc:spChg>
        <pc:spChg chg="add">
          <ac:chgData name="Andrea Fox" userId="8e44608e8ca542c9" providerId="LiveId" clId="{16354781-6DBA-41AB-94B4-1A71E554D2A7}" dt="2021-07-05T14:49:34.922" v="620" actId="26606"/>
          <ac:spMkLst>
            <pc:docMk/>
            <pc:sldMk cId="220142852" sldId="262"/>
            <ac:spMk id="25" creationId="{768EB4DD-3704-43AD-92B3-C4E0C6EA92CB}"/>
          </ac:spMkLst>
        </pc:spChg>
        <pc:picChg chg="add mod">
          <ac:chgData name="Andrea Fox" userId="8e44608e8ca542c9" providerId="LiveId" clId="{16354781-6DBA-41AB-94B4-1A71E554D2A7}" dt="2021-07-05T19:35:47.555" v="1918"/>
          <ac:picMkLst>
            <pc:docMk/>
            <pc:sldMk cId="220142852" sldId="262"/>
            <ac:picMk id="4" creationId="{E101EC34-A9DB-43DB-B853-5B8A1FAA2224}"/>
          </ac:picMkLst>
        </pc:picChg>
        <pc:picChg chg="add del mod">
          <ac:chgData name="Andrea Fox" userId="8e44608e8ca542c9" providerId="LiveId" clId="{16354781-6DBA-41AB-94B4-1A71E554D2A7}" dt="2021-07-05T14:49:57.367" v="621" actId="478"/>
          <ac:picMkLst>
            <pc:docMk/>
            <pc:sldMk cId="220142852" sldId="262"/>
            <ac:picMk id="5" creationId="{DC90C186-AD79-41EA-AD60-A0503B8A278B}"/>
          </ac:picMkLst>
        </pc:picChg>
        <pc:picChg chg="add mod">
          <ac:chgData name="Andrea Fox" userId="8e44608e8ca542c9" providerId="LiveId" clId="{16354781-6DBA-41AB-94B4-1A71E554D2A7}" dt="2021-07-05T14:50:15.316" v="623" actId="1076"/>
          <ac:picMkLst>
            <pc:docMk/>
            <pc:sldMk cId="220142852" sldId="262"/>
            <ac:picMk id="7" creationId="{E376627C-93E0-45C6-A352-E264CC873A46}"/>
          </ac:picMkLst>
        </pc:picChg>
      </pc:sldChg>
      <pc:sldChg chg="addSp delSp modSp new mod modTransition setBg">
        <pc:chgData name="Andrea Fox" userId="8e44608e8ca542c9" providerId="LiveId" clId="{16354781-6DBA-41AB-94B4-1A71E554D2A7}" dt="2021-07-05T19:35:47.555" v="1918"/>
        <pc:sldMkLst>
          <pc:docMk/>
          <pc:sldMk cId="1250379965" sldId="263"/>
        </pc:sldMkLst>
        <pc:spChg chg="mod">
          <ac:chgData name="Andrea Fox" userId="8e44608e8ca542c9" providerId="LiveId" clId="{16354781-6DBA-41AB-94B4-1A71E554D2A7}" dt="2021-07-05T15:07:46.762" v="654" actId="26606"/>
          <ac:spMkLst>
            <pc:docMk/>
            <pc:sldMk cId="1250379965" sldId="263"/>
            <ac:spMk id="2" creationId="{2DA3CE24-8C47-46AC-95A6-6F5F165658EB}"/>
          </ac:spMkLst>
        </pc:spChg>
        <pc:spChg chg="del">
          <ac:chgData name="Andrea Fox" userId="8e44608e8ca542c9" providerId="LiveId" clId="{16354781-6DBA-41AB-94B4-1A71E554D2A7}" dt="2021-07-05T15:03:14.101" v="625" actId="22"/>
          <ac:spMkLst>
            <pc:docMk/>
            <pc:sldMk cId="1250379965" sldId="263"/>
            <ac:spMk id="3" creationId="{4C68EF8E-7AE7-4BA2-AADD-7CB7F479C423}"/>
          </ac:spMkLst>
        </pc:spChg>
        <pc:spChg chg="del mod">
          <ac:chgData name="Andrea Fox" userId="8e44608e8ca542c9" providerId="LiveId" clId="{16354781-6DBA-41AB-94B4-1A71E554D2A7}" dt="2021-07-05T15:03:54.488" v="628" actId="22"/>
          <ac:spMkLst>
            <pc:docMk/>
            <pc:sldMk cId="1250379965" sldId="263"/>
            <ac:spMk id="4" creationId="{BE0EF34F-6E56-4FEE-8619-4A5BF1729799}"/>
          </ac:spMkLst>
        </pc:spChg>
        <pc:spChg chg="add del">
          <ac:chgData name="Andrea Fox" userId="8e44608e8ca542c9" providerId="LiveId" clId="{16354781-6DBA-41AB-94B4-1A71E554D2A7}" dt="2021-07-05T15:05:33.821" v="647" actId="26606"/>
          <ac:spMkLst>
            <pc:docMk/>
            <pc:sldMk cId="1250379965" sldId="263"/>
            <ac:spMk id="10" creationId="{385E1BDC-A9B0-4A87-82E3-F3187F69A802}"/>
          </ac:spMkLst>
        </pc:spChg>
        <pc:spChg chg="add del">
          <ac:chgData name="Andrea Fox" userId="8e44608e8ca542c9" providerId="LiveId" clId="{16354781-6DBA-41AB-94B4-1A71E554D2A7}" dt="2021-07-05T15:03:31.599" v="627" actId="26606"/>
          <ac:spMkLst>
            <pc:docMk/>
            <pc:sldMk cId="1250379965" sldId="263"/>
            <ac:spMk id="11" creationId="{84ECDE7A-6944-466D-8FFE-149A29BA6BAE}"/>
          </ac:spMkLst>
        </pc:spChg>
        <pc:spChg chg="add del">
          <ac:chgData name="Andrea Fox" userId="8e44608e8ca542c9" providerId="LiveId" clId="{16354781-6DBA-41AB-94B4-1A71E554D2A7}" dt="2021-07-05T15:05:06.924" v="646" actId="22"/>
          <ac:spMkLst>
            <pc:docMk/>
            <pc:sldMk cId="1250379965" sldId="263"/>
            <ac:spMk id="12" creationId="{552DBB2E-CE37-4D89-9121-5F706FE74F67}"/>
          </ac:spMkLst>
        </pc:spChg>
        <pc:spChg chg="add del">
          <ac:chgData name="Andrea Fox" userId="8e44608e8ca542c9" providerId="LiveId" clId="{16354781-6DBA-41AB-94B4-1A71E554D2A7}" dt="2021-07-05T15:03:31.599" v="627" actId="26606"/>
          <ac:spMkLst>
            <pc:docMk/>
            <pc:sldMk cId="1250379965" sldId="263"/>
            <ac:spMk id="13" creationId="{B3420082-9415-44EC-802E-C77D71D59C57}"/>
          </ac:spMkLst>
        </pc:spChg>
        <pc:spChg chg="add del">
          <ac:chgData name="Andrea Fox" userId="8e44608e8ca542c9" providerId="LiveId" clId="{16354781-6DBA-41AB-94B4-1A71E554D2A7}" dt="2021-07-05T15:05:33.821" v="647" actId="26606"/>
          <ac:spMkLst>
            <pc:docMk/>
            <pc:sldMk cId="1250379965" sldId="263"/>
            <ac:spMk id="14" creationId="{0990C621-3B8B-4820-8328-D47EF7CE823C}"/>
          </ac:spMkLst>
        </pc:spChg>
        <pc:spChg chg="add del">
          <ac:chgData name="Andrea Fox" userId="8e44608e8ca542c9" providerId="LiveId" clId="{16354781-6DBA-41AB-94B4-1A71E554D2A7}" dt="2021-07-05T15:03:31.599" v="627" actId="26606"/>
          <ac:spMkLst>
            <pc:docMk/>
            <pc:sldMk cId="1250379965" sldId="263"/>
            <ac:spMk id="15" creationId="{55A52C45-1FCB-4636-A80F-2849B8226C01}"/>
          </ac:spMkLst>
        </pc:spChg>
        <pc:spChg chg="add del">
          <ac:chgData name="Andrea Fox" userId="8e44608e8ca542c9" providerId="LiveId" clId="{16354781-6DBA-41AB-94B4-1A71E554D2A7}" dt="2021-07-05T15:03:31.599" v="627" actId="26606"/>
          <ac:spMkLst>
            <pc:docMk/>
            <pc:sldMk cId="1250379965" sldId="263"/>
            <ac:spMk id="17" creationId="{768EB4DD-3704-43AD-92B3-C4E0C6EA92CB}"/>
          </ac:spMkLst>
        </pc:spChg>
        <pc:spChg chg="add del">
          <ac:chgData name="Andrea Fox" userId="8e44608e8ca542c9" providerId="LiveId" clId="{16354781-6DBA-41AB-94B4-1A71E554D2A7}" dt="2021-07-05T15:05:33.821" v="647" actId="26606"/>
          <ac:spMkLst>
            <pc:docMk/>
            <pc:sldMk cId="1250379965" sldId="263"/>
            <ac:spMk id="19" creationId="{C1A2385B-1D2A-4E17-84FA-6CB7F0AAE473}"/>
          </ac:spMkLst>
        </pc:spChg>
        <pc:spChg chg="add del">
          <ac:chgData name="Andrea Fox" userId="8e44608e8ca542c9" providerId="LiveId" clId="{16354781-6DBA-41AB-94B4-1A71E554D2A7}" dt="2021-07-05T15:05:33.821" v="647" actId="26606"/>
          <ac:spMkLst>
            <pc:docMk/>
            <pc:sldMk cId="1250379965" sldId="263"/>
            <ac:spMk id="21" creationId="{5E791F2F-79DB-4CC0-9FA1-001E3E91E8B7}"/>
          </ac:spMkLst>
        </pc:spChg>
        <pc:spChg chg="add del mod">
          <ac:chgData name="Andrea Fox" userId="8e44608e8ca542c9" providerId="LiveId" clId="{16354781-6DBA-41AB-94B4-1A71E554D2A7}" dt="2021-07-05T15:09:14.506" v="664" actId="478"/>
          <ac:spMkLst>
            <pc:docMk/>
            <pc:sldMk cId="1250379965" sldId="263"/>
            <ac:spMk id="23" creationId="{02F691A4-8388-4B14-A422-3E6A11DD9236}"/>
          </ac:spMkLst>
        </pc:spChg>
        <pc:spChg chg="add del">
          <ac:chgData name="Andrea Fox" userId="8e44608e8ca542c9" providerId="LiveId" clId="{16354781-6DBA-41AB-94B4-1A71E554D2A7}" dt="2021-07-05T15:07:40.032" v="652" actId="26606"/>
          <ac:spMkLst>
            <pc:docMk/>
            <pc:sldMk cId="1250379965" sldId="263"/>
            <ac:spMk id="26" creationId="{9825EEB4-E185-4371-A8FF-AF57010F7B03}"/>
          </ac:spMkLst>
        </pc:spChg>
        <pc:spChg chg="add del">
          <ac:chgData name="Andrea Fox" userId="8e44608e8ca542c9" providerId="LiveId" clId="{16354781-6DBA-41AB-94B4-1A71E554D2A7}" dt="2021-07-05T15:07:40.032" v="652" actId="26606"/>
          <ac:spMkLst>
            <pc:docMk/>
            <pc:sldMk cId="1250379965" sldId="263"/>
            <ac:spMk id="28" creationId="{8EA2E5B2-7E46-41D7-993E-1472B65EDE2D}"/>
          </ac:spMkLst>
        </pc:spChg>
        <pc:spChg chg="add del">
          <ac:chgData name="Andrea Fox" userId="8e44608e8ca542c9" providerId="LiveId" clId="{16354781-6DBA-41AB-94B4-1A71E554D2A7}" dt="2021-07-05T15:07:40.032" v="652" actId="26606"/>
          <ac:spMkLst>
            <pc:docMk/>
            <pc:sldMk cId="1250379965" sldId="263"/>
            <ac:spMk id="30" creationId="{789E161B-D345-4E9F-985D-649330815F57}"/>
          </ac:spMkLst>
        </pc:spChg>
        <pc:spChg chg="add del mod">
          <ac:chgData name="Andrea Fox" userId="8e44608e8ca542c9" providerId="LiveId" clId="{16354781-6DBA-41AB-94B4-1A71E554D2A7}" dt="2021-07-05T15:08:58.705" v="661" actId="22"/>
          <ac:spMkLst>
            <pc:docMk/>
            <pc:sldMk cId="1250379965" sldId="263"/>
            <ac:spMk id="34" creationId="{C19209F7-62B3-4C37-A898-CA30031409F4}"/>
          </ac:spMkLst>
        </pc:spChg>
        <pc:spChg chg="add del">
          <ac:chgData name="Andrea Fox" userId="8e44608e8ca542c9" providerId="LiveId" clId="{16354781-6DBA-41AB-94B4-1A71E554D2A7}" dt="2021-07-05T15:07:46.762" v="654" actId="26606"/>
          <ac:spMkLst>
            <pc:docMk/>
            <pc:sldMk cId="1250379965" sldId="263"/>
            <ac:spMk id="37" creationId="{614141FC-8189-47F8-821A-FC9A4E91E039}"/>
          </ac:spMkLst>
        </pc:spChg>
        <pc:spChg chg="add del">
          <ac:chgData name="Andrea Fox" userId="8e44608e8ca542c9" providerId="LiveId" clId="{16354781-6DBA-41AB-94B4-1A71E554D2A7}" dt="2021-07-05T15:07:46.762" v="654" actId="26606"/>
          <ac:spMkLst>
            <pc:docMk/>
            <pc:sldMk cId="1250379965" sldId="263"/>
            <ac:spMk id="39" creationId="{C062E60F-5CD4-4268-8359-8076634680E5}"/>
          </ac:spMkLst>
        </pc:spChg>
        <pc:spChg chg="add del">
          <ac:chgData name="Andrea Fox" userId="8e44608e8ca542c9" providerId="LiveId" clId="{16354781-6DBA-41AB-94B4-1A71E554D2A7}" dt="2021-07-05T15:07:46.762" v="654" actId="26606"/>
          <ac:spMkLst>
            <pc:docMk/>
            <pc:sldMk cId="1250379965" sldId="263"/>
            <ac:spMk id="41" creationId="{BB341EC3-1810-4D33-BA3F-E2D0AA0ECFB6}"/>
          </ac:spMkLst>
        </pc:spChg>
        <pc:spChg chg="add del">
          <ac:chgData name="Andrea Fox" userId="8e44608e8ca542c9" providerId="LiveId" clId="{16354781-6DBA-41AB-94B4-1A71E554D2A7}" dt="2021-07-05T15:07:46.762" v="654" actId="26606"/>
          <ac:spMkLst>
            <pc:docMk/>
            <pc:sldMk cId="1250379965" sldId="263"/>
            <ac:spMk id="43" creationId="{10127CDE-2B99-47A8-BB3C-7D17519105E0}"/>
          </ac:spMkLst>
        </pc:spChg>
        <pc:spChg chg="add">
          <ac:chgData name="Andrea Fox" userId="8e44608e8ca542c9" providerId="LiveId" clId="{16354781-6DBA-41AB-94B4-1A71E554D2A7}" dt="2021-07-05T15:07:46.762" v="654" actId="26606"/>
          <ac:spMkLst>
            <pc:docMk/>
            <pc:sldMk cId="1250379965" sldId="263"/>
            <ac:spMk id="48" creationId="{385E1BDC-A9B0-4A87-82E3-F3187F69A802}"/>
          </ac:spMkLst>
        </pc:spChg>
        <pc:spChg chg="add">
          <ac:chgData name="Andrea Fox" userId="8e44608e8ca542c9" providerId="LiveId" clId="{16354781-6DBA-41AB-94B4-1A71E554D2A7}" dt="2021-07-05T15:07:46.762" v="654" actId="26606"/>
          <ac:spMkLst>
            <pc:docMk/>
            <pc:sldMk cId="1250379965" sldId="263"/>
            <ac:spMk id="50" creationId="{0990C621-3B8B-4820-8328-D47EF7CE823C}"/>
          </ac:spMkLst>
        </pc:spChg>
        <pc:spChg chg="add">
          <ac:chgData name="Andrea Fox" userId="8e44608e8ca542c9" providerId="LiveId" clId="{16354781-6DBA-41AB-94B4-1A71E554D2A7}" dt="2021-07-05T15:07:46.762" v="654" actId="26606"/>
          <ac:spMkLst>
            <pc:docMk/>
            <pc:sldMk cId="1250379965" sldId="263"/>
            <ac:spMk id="52" creationId="{C1A2385B-1D2A-4E17-84FA-6CB7F0AAE473}"/>
          </ac:spMkLst>
        </pc:spChg>
        <pc:spChg chg="add">
          <ac:chgData name="Andrea Fox" userId="8e44608e8ca542c9" providerId="LiveId" clId="{16354781-6DBA-41AB-94B4-1A71E554D2A7}" dt="2021-07-05T15:07:46.762" v="654" actId="26606"/>
          <ac:spMkLst>
            <pc:docMk/>
            <pc:sldMk cId="1250379965" sldId="263"/>
            <ac:spMk id="54" creationId="{5E791F2F-79DB-4CC0-9FA1-001E3E91E8B7}"/>
          </ac:spMkLst>
        </pc:spChg>
        <pc:picChg chg="add mod">
          <ac:chgData name="Andrea Fox" userId="8e44608e8ca542c9" providerId="LiveId" clId="{16354781-6DBA-41AB-94B4-1A71E554D2A7}" dt="2021-07-05T19:35:47.555" v="1918"/>
          <ac:picMkLst>
            <pc:docMk/>
            <pc:sldMk cId="1250379965" sldId="263"/>
            <ac:picMk id="3" creationId="{CFB6CDE3-094F-4AF2-A005-33DAA4A6A9CB}"/>
          </ac:picMkLst>
        </pc:picChg>
        <pc:picChg chg="add del mod ord">
          <ac:chgData name="Andrea Fox" userId="8e44608e8ca542c9" providerId="LiveId" clId="{16354781-6DBA-41AB-94B4-1A71E554D2A7}" dt="2021-07-05T15:07:42.673" v="653" actId="478"/>
          <ac:picMkLst>
            <pc:docMk/>
            <pc:sldMk cId="1250379965" sldId="263"/>
            <ac:picMk id="6" creationId="{BBEA66AA-6FE4-4CD7-9758-79F19F7469F7}"/>
          </ac:picMkLst>
        </pc:picChg>
        <pc:picChg chg="add del mod ord">
          <ac:chgData name="Andrea Fox" userId="8e44608e8ca542c9" providerId="LiveId" clId="{16354781-6DBA-41AB-94B4-1A71E554D2A7}" dt="2021-07-05T15:08:00.613" v="655" actId="478"/>
          <ac:picMkLst>
            <pc:docMk/>
            <pc:sldMk cId="1250379965" sldId="263"/>
            <ac:picMk id="8" creationId="{0C2A1C0E-2E5C-4226-AA5D-E4CBE27BD80F}"/>
          </ac:picMkLst>
        </pc:picChg>
        <pc:picChg chg="add del mod ord">
          <ac:chgData name="Andrea Fox" userId="8e44608e8ca542c9" providerId="LiveId" clId="{16354781-6DBA-41AB-94B4-1A71E554D2A7}" dt="2021-07-05T15:08:17.628" v="658" actId="478"/>
          <ac:picMkLst>
            <pc:docMk/>
            <pc:sldMk cId="1250379965" sldId="263"/>
            <ac:picMk id="16" creationId="{91269513-FBD5-43C6-A83C-1622D686F261}"/>
          </ac:picMkLst>
        </pc:picChg>
        <pc:picChg chg="add mod">
          <ac:chgData name="Andrea Fox" userId="8e44608e8ca542c9" providerId="LiveId" clId="{16354781-6DBA-41AB-94B4-1A71E554D2A7}" dt="2021-07-05T15:08:15.783" v="657" actId="1076"/>
          <ac:picMkLst>
            <pc:docMk/>
            <pc:sldMk cId="1250379965" sldId="263"/>
            <ac:picMk id="20" creationId="{1520C61F-BACF-4810-8C59-ECF131567B48}"/>
          </ac:picMkLst>
        </pc:picChg>
        <pc:picChg chg="add mod">
          <ac:chgData name="Andrea Fox" userId="8e44608e8ca542c9" providerId="LiveId" clId="{16354781-6DBA-41AB-94B4-1A71E554D2A7}" dt="2021-07-05T15:08:36.544" v="660" actId="1076"/>
          <ac:picMkLst>
            <pc:docMk/>
            <pc:sldMk cId="1250379965" sldId="263"/>
            <ac:picMk id="25" creationId="{12DD1A53-1141-493C-A39C-E3347A11B1DD}"/>
          </ac:picMkLst>
        </pc:picChg>
        <pc:picChg chg="add mod ord">
          <ac:chgData name="Andrea Fox" userId="8e44608e8ca542c9" providerId="LiveId" clId="{16354781-6DBA-41AB-94B4-1A71E554D2A7}" dt="2021-07-05T15:08:58.705" v="661" actId="22"/>
          <ac:picMkLst>
            <pc:docMk/>
            <pc:sldMk cId="1250379965" sldId="263"/>
            <ac:picMk id="29" creationId="{A03E3E08-B150-48DD-99B0-F1E157B6ACF4}"/>
          </ac:picMkLst>
        </pc:picChg>
      </pc:sldChg>
      <pc:sldChg chg="addSp modSp new del mod setBg">
        <pc:chgData name="Andrea Fox" userId="8e44608e8ca542c9" providerId="LiveId" clId="{16354781-6DBA-41AB-94B4-1A71E554D2A7}" dt="2021-07-05T15:15:12.477" v="683" actId="2696"/>
        <pc:sldMkLst>
          <pc:docMk/>
          <pc:sldMk cId="2064877302" sldId="264"/>
        </pc:sldMkLst>
        <pc:spChg chg="mod">
          <ac:chgData name="Andrea Fox" userId="8e44608e8ca542c9" providerId="LiveId" clId="{16354781-6DBA-41AB-94B4-1A71E554D2A7}" dt="2021-07-05T15:09:52.607" v="681" actId="20577"/>
          <ac:spMkLst>
            <pc:docMk/>
            <pc:sldMk cId="2064877302" sldId="264"/>
            <ac:spMk id="2" creationId="{E59CE280-A2DB-4374-8E3A-41C40F729E57}"/>
          </ac:spMkLst>
        </pc:spChg>
        <pc:spChg chg="mod">
          <ac:chgData name="Andrea Fox" userId="8e44608e8ca542c9" providerId="LiveId" clId="{16354781-6DBA-41AB-94B4-1A71E554D2A7}" dt="2021-07-05T15:09:38.510" v="666" actId="26606"/>
          <ac:spMkLst>
            <pc:docMk/>
            <pc:sldMk cId="2064877302" sldId="264"/>
            <ac:spMk id="3" creationId="{A636BDFA-8424-4CD1-B123-092EB6016DDE}"/>
          </ac:spMkLst>
        </pc:spChg>
        <pc:spChg chg="add">
          <ac:chgData name="Andrea Fox" userId="8e44608e8ca542c9" providerId="LiveId" clId="{16354781-6DBA-41AB-94B4-1A71E554D2A7}" dt="2021-07-05T15:09:38.510" v="666" actId="26606"/>
          <ac:spMkLst>
            <pc:docMk/>
            <pc:sldMk cId="2064877302" sldId="264"/>
            <ac:spMk id="8" creationId="{DAF1966E-FD40-4A4A-B61B-C4DF7FA05F06}"/>
          </ac:spMkLst>
        </pc:spChg>
        <pc:spChg chg="add">
          <ac:chgData name="Andrea Fox" userId="8e44608e8ca542c9" providerId="LiveId" clId="{16354781-6DBA-41AB-94B4-1A71E554D2A7}" dt="2021-07-05T15:09:38.510" v="666" actId="26606"/>
          <ac:spMkLst>
            <pc:docMk/>
            <pc:sldMk cId="2064877302" sldId="264"/>
            <ac:spMk id="10" creationId="{047BFA19-D45E-416B-A404-7AF2F3F27017}"/>
          </ac:spMkLst>
        </pc:spChg>
        <pc:spChg chg="add">
          <ac:chgData name="Andrea Fox" userId="8e44608e8ca542c9" providerId="LiveId" clId="{16354781-6DBA-41AB-94B4-1A71E554D2A7}" dt="2021-07-05T15:09:38.510" v="666" actId="26606"/>
          <ac:spMkLst>
            <pc:docMk/>
            <pc:sldMk cId="2064877302" sldId="264"/>
            <ac:spMk id="12" creationId="{8E0105E7-23DB-4CF2-8258-FF47C7620F6E}"/>
          </ac:spMkLst>
        </pc:spChg>
        <pc:spChg chg="add">
          <ac:chgData name="Andrea Fox" userId="8e44608e8ca542c9" providerId="LiveId" clId="{16354781-6DBA-41AB-94B4-1A71E554D2A7}" dt="2021-07-05T15:09:38.510" v="666" actId="26606"/>
          <ac:spMkLst>
            <pc:docMk/>
            <pc:sldMk cId="2064877302" sldId="264"/>
            <ac:spMk id="14" creationId="{074B4F7D-14B2-478B-8BF5-01E4E0C5D263}"/>
          </ac:spMkLst>
        </pc:spChg>
      </pc:sldChg>
      <pc:sldChg chg="addSp delSp modSp new mod modTransition setBg">
        <pc:chgData name="Andrea Fox" userId="8e44608e8ca542c9" providerId="LiveId" clId="{16354781-6DBA-41AB-94B4-1A71E554D2A7}" dt="2021-07-05T19:35:47.555" v="1918"/>
        <pc:sldMkLst>
          <pc:docMk/>
          <pc:sldMk cId="1330802552" sldId="265"/>
        </pc:sldMkLst>
        <pc:spChg chg="mod">
          <ac:chgData name="Andrea Fox" userId="8e44608e8ca542c9" providerId="LiveId" clId="{16354781-6DBA-41AB-94B4-1A71E554D2A7}" dt="2021-07-05T15:16:33.618" v="703" actId="26606"/>
          <ac:spMkLst>
            <pc:docMk/>
            <pc:sldMk cId="1330802552" sldId="265"/>
            <ac:spMk id="2" creationId="{78B21A11-A82F-4F88-89AF-48B32993EB8F}"/>
          </ac:spMkLst>
        </pc:spChg>
        <pc:spChg chg="del">
          <ac:chgData name="Andrea Fox" userId="8e44608e8ca542c9" providerId="LiveId" clId="{16354781-6DBA-41AB-94B4-1A71E554D2A7}" dt="2021-07-05T15:15:35.535" v="699" actId="22"/>
          <ac:spMkLst>
            <pc:docMk/>
            <pc:sldMk cId="1330802552" sldId="265"/>
            <ac:spMk id="3" creationId="{C1FAA5D4-42F3-4E14-BA40-A98AAE06FC72}"/>
          </ac:spMkLst>
        </pc:spChg>
        <pc:spChg chg="del">
          <ac:chgData name="Andrea Fox" userId="8e44608e8ca542c9" providerId="LiveId" clId="{16354781-6DBA-41AB-94B4-1A71E554D2A7}" dt="2021-07-05T15:15:55.423" v="700" actId="22"/>
          <ac:spMkLst>
            <pc:docMk/>
            <pc:sldMk cId="1330802552" sldId="265"/>
            <ac:spMk id="4" creationId="{3ECE4C3B-5568-4267-AEDA-2604A14458CC}"/>
          </ac:spMkLst>
        </pc:spChg>
        <pc:spChg chg="add del mod">
          <ac:chgData name="Andrea Fox" userId="8e44608e8ca542c9" providerId="LiveId" clId="{16354781-6DBA-41AB-94B4-1A71E554D2A7}" dt="2021-07-05T15:16:48.027" v="706" actId="478"/>
          <ac:spMkLst>
            <pc:docMk/>
            <pc:sldMk cId="1330802552" sldId="265"/>
            <ac:spMk id="10" creationId="{7CE29540-B53B-4E1D-9B29-4701367CAEE4}"/>
          </ac:spMkLst>
        </pc:spChg>
        <pc:spChg chg="add del">
          <ac:chgData name="Andrea Fox" userId="8e44608e8ca542c9" providerId="LiveId" clId="{16354781-6DBA-41AB-94B4-1A71E554D2A7}" dt="2021-07-05T15:16:12.126" v="702" actId="478"/>
          <ac:spMkLst>
            <pc:docMk/>
            <pc:sldMk cId="1330802552" sldId="265"/>
            <ac:spMk id="12" creationId="{18B4AF56-E277-475B-8EFF-C4C529A206EF}"/>
          </ac:spMkLst>
        </pc:spChg>
        <pc:spChg chg="add del">
          <ac:chgData name="Andrea Fox" userId="8e44608e8ca542c9" providerId="LiveId" clId="{16354781-6DBA-41AB-94B4-1A71E554D2A7}" dt="2021-07-05T15:16:33.618" v="703" actId="26606"/>
          <ac:spMkLst>
            <pc:docMk/>
            <pc:sldMk cId="1330802552" sldId="265"/>
            <ac:spMk id="15" creationId="{CD504B3E-2155-480C-A1E5-DBFD02C55BA6}"/>
          </ac:spMkLst>
        </pc:spChg>
        <pc:spChg chg="add del">
          <ac:chgData name="Andrea Fox" userId="8e44608e8ca542c9" providerId="LiveId" clId="{16354781-6DBA-41AB-94B4-1A71E554D2A7}" dt="2021-07-05T15:16:33.618" v="703" actId="26606"/>
          <ac:spMkLst>
            <pc:docMk/>
            <pc:sldMk cId="1330802552" sldId="265"/>
            <ac:spMk id="17" creationId="{0990C621-3B8B-4820-8328-D47EF7CE823C}"/>
          </ac:spMkLst>
        </pc:spChg>
        <pc:spChg chg="add del">
          <ac:chgData name="Andrea Fox" userId="8e44608e8ca542c9" providerId="LiveId" clId="{16354781-6DBA-41AB-94B4-1A71E554D2A7}" dt="2021-07-05T15:16:33.618" v="703" actId="26606"/>
          <ac:spMkLst>
            <pc:docMk/>
            <pc:sldMk cId="1330802552" sldId="265"/>
            <ac:spMk id="19" creationId="{C1A2385B-1D2A-4E17-84FA-6CB7F0AAE473}"/>
          </ac:spMkLst>
        </pc:spChg>
        <pc:spChg chg="add del">
          <ac:chgData name="Andrea Fox" userId="8e44608e8ca542c9" providerId="LiveId" clId="{16354781-6DBA-41AB-94B4-1A71E554D2A7}" dt="2021-07-05T15:16:33.618" v="703" actId="26606"/>
          <ac:spMkLst>
            <pc:docMk/>
            <pc:sldMk cId="1330802552" sldId="265"/>
            <ac:spMk id="21" creationId="{5E791F2F-79DB-4CC0-9FA1-001E3E91E8B7}"/>
          </ac:spMkLst>
        </pc:spChg>
        <pc:spChg chg="add">
          <ac:chgData name="Andrea Fox" userId="8e44608e8ca542c9" providerId="LiveId" clId="{16354781-6DBA-41AB-94B4-1A71E554D2A7}" dt="2021-07-05T15:16:33.618" v="703" actId="26606"/>
          <ac:spMkLst>
            <pc:docMk/>
            <pc:sldMk cId="1330802552" sldId="265"/>
            <ac:spMk id="26" creationId="{88263A24-0C1F-4677-B43C-4AE14E276B27}"/>
          </ac:spMkLst>
        </pc:spChg>
        <pc:spChg chg="add">
          <ac:chgData name="Andrea Fox" userId="8e44608e8ca542c9" providerId="LiveId" clId="{16354781-6DBA-41AB-94B4-1A71E554D2A7}" dt="2021-07-05T15:16:33.618" v="703" actId="26606"/>
          <ac:spMkLst>
            <pc:docMk/>
            <pc:sldMk cId="1330802552" sldId="265"/>
            <ac:spMk id="28" creationId="{0ADDB668-2CA4-4D2B-9C34-3487CA330BA8}"/>
          </ac:spMkLst>
        </pc:spChg>
        <pc:spChg chg="add">
          <ac:chgData name="Andrea Fox" userId="8e44608e8ca542c9" providerId="LiveId" clId="{16354781-6DBA-41AB-94B4-1A71E554D2A7}" dt="2021-07-05T15:16:33.618" v="703" actId="26606"/>
          <ac:spMkLst>
            <pc:docMk/>
            <pc:sldMk cId="1330802552" sldId="265"/>
            <ac:spMk id="30" creationId="{2568BC19-F052-4108-93E1-6A3D1DEC072F}"/>
          </ac:spMkLst>
        </pc:spChg>
        <pc:spChg chg="add">
          <ac:chgData name="Andrea Fox" userId="8e44608e8ca542c9" providerId="LiveId" clId="{16354781-6DBA-41AB-94B4-1A71E554D2A7}" dt="2021-07-05T15:16:33.618" v="703" actId="26606"/>
          <ac:spMkLst>
            <pc:docMk/>
            <pc:sldMk cId="1330802552" sldId="265"/>
            <ac:spMk id="32" creationId="{D5FD337D-4D6B-4C8B-B6F5-121097E09881}"/>
          </ac:spMkLst>
        </pc:spChg>
        <pc:picChg chg="add mod">
          <ac:chgData name="Andrea Fox" userId="8e44608e8ca542c9" providerId="LiveId" clId="{16354781-6DBA-41AB-94B4-1A71E554D2A7}" dt="2021-07-05T19:35:47.555" v="1918"/>
          <ac:picMkLst>
            <pc:docMk/>
            <pc:sldMk cId="1330802552" sldId="265"/>
            <ac:picMk id="3" creationId="{80200D7E-6CE6-41E1-8C57-473DB13BDA4D}"/>
          </ac:picMkLst>
        </pc:picChg>
        <pc:picChg chg="add del mod ord">
          <ac:chgData name="Andrea Fox" userId="8e44608e8ca542c9" providerId="LiveId" clId="{16354781-6DBA-41AB-94B4-1A71E554D2A7}" dt="2021-07-05T15:16:42.087" v="704" actId="478"/>
          <ac:picMkLst>
            <pc:docMk/>
            <pc:sldMk cId="1330802552" sldId="265"/>
            <ac:picMk id="6" creationId="{CF9BCB68-2C6D-495A-A1AF-699AEE058112}"/>
          </ac:picMkLst>
        </pc:picChg>
        <pc:picChg chg="add del mod ord">
          <ac:chgData name="Andrea Fox" userId="8e44608e8ca542c9" providerId="LiveId" clId="{16354781-6DBA-41AB-94B4-1A71E554D2A7}" dt="2021-07-05T15:16:44.148" v="705" actId="478"/>
          <ac:picMkLst>
            <pc:docMk/>
            <pc:sldMk cId="1330802552" sldId="265"/>
            <ac:picMk id="8" creationId="{39C7A308-24D4-4699-841D-8FDC47AC3754}"/>
          </ac:picMkLst>
        </pc:picChg>
        <pc:picChg chg="add mod">
          <ac:chgData name="Andrea Fox" userId="8e44608e8ca542c9" providerId="LiveId" clId="{16354781-6DBA-41AB-94B4-1A71E554D2A7}" dt="2021-07-05T15:17:41.239" v="715" actId="1076"/>
          <ac:picMkLst>
            <pc:docMk/>
            <pc:sldMk cId="1330802552" sldId="265"/>
            <ac:picMk id="13" creationId="{9D671FA5-BD41-4C11-AD14-964CA09B03CC}"/>
          </ac:picMkLst>
        </pc:picChg>
        <pc:picChg chg="add mod">
          <ac:chgData name="Andrea Fox" userId="8e44608e8ca542c9" providerId="LiveId" clId="{16354781-6DBA-41AB-94B4-1A71E554D2A7}" dt="2021-07-05T15:17:37.279" v="714" actId="1076"/>
          <ac:picMkLst>
            <pc:docMk/>
            <pc:sldMk cId="1330802552" sldId="265"/>
            <ac:picMk id="16" creationId="{447D5463-BC61-4334-A633-BB30C10BDAF1}"/>
          </ac:picMkLst>
        </pc:picChg>
      </pc:sldChg>
      <pc:sldChg chg="addSp delSp modSp new mod modTransition setBg">
        <pc:chgData name="Andrea Fox" userId="8e44608e8ca542c9" providerId="LiveId" clId="{16354781-6DBA-41AB-94B4-1A71E554D2A7}" dt="2021-07-05T19:35:47.555" v="1918"/>
        <pc:sldMkLst>
          <pc:docMk/>
          <pc:sldMk cId="3854954789" sldId="266"/>
        </pc:sldMkLst>
        <pc:spChg chg="mod">
          <ac:chgData name="Andrea Fox" userId="8e44608e8ca542c9" providerId="LiveId" clId="{16354781-6DBA-41AB-94B4-1A71E554D2A7}" dt="2021-07-05T15:23:46.994" v="738" actId="26606"/>
          <ac:spMkLst>
            <pc:docMk/>
            <pc:sldMk cId="3854954789" sldId="266"/>
            <ac:spMk id="2" creationId="{0BE04CD1-7572-4B07-BFEE-6526C83710F6}"/>
          </ac:spMkLst>
        </pc:spChg>
        <pc:spChg chg="add">
          <ac:chgData name="Andrea Fox" userId="8e44608e8ca542c9" providerId="LiveId" clId="{16354781-6DBA-41AB-94B4-1A71E554D2A7}" dt="2021-07-05T15:23:46.994" v="738" actId="26606"/>
          <ac:spMkLst>
            <pc:docMk/>
            <pc:sldMk cId="3854954789" sldId="266"/>
            <ac:spMk id="9" creationId="{017517EF-BD4D-4055-BDB4-A322C53568AD}"/>
          </ac:spMkLst>
        </pc:spChg>
        <pc:spChg chg="add">
          <ac:chgData name="Andrea Fox" userId="8e44608e8ca542c9" providerId="LiveId" clId="{16354781-6DBA-41AB-94B4-1A71E554D2A7}" dt="2021-07-05T15:23:46.994" v="738" actId="26606"/>
          <ac:spMkLst>
            <pc:docMk/>
            <pc:sldMk cId="3854954789" sldId="266"/>
            <ac:spMk id="11" creationId="{0ADDB668-2CA4-4D2B-9C34-3487CA330BA8}"/>
          </ac:spMkLst>
        </pc:spChg>
        <pc:spChg chg="add">
          <ac:chgData name="Andrea Fox" userId="8e44608e8ca542c9" providerId="LiveId" clId="{16354781-6DBA-41AB-94B4-1A71E554D2A7}" dt="2021-07-05T15:23:46.994" v="738" actId="26606"/>
          <ac:spMkLst>
            <pc:docMk/>
            <pc:sldMk cId="3854954789" sldId="266"/>
            <ac:spMk id="13" creationId="{2568BC19-F052-4108-93E1-6A3D1DEC072F}"/>
          </ac:spMkLst>
        </pc:spChg>
        <pc:spChg chg="add">
          <ac:chgData name="Andrea Fox" userId="8e44608e8ca542c9" providerId="LiveId" clId="{16354781-6DBA-41AB-94B4-1A71E554D2A7}" dt="2021-07-05T15:23:46.994" v="738" actId="26606"/>
          <ac:spMkLst>
            <pc:docMk/>
            <pc:sldMk cId="3854954789" sldId="266"/>
            <ac:spMk id="15" creationId="{D5FD337D-4D6B-4C8B-B6F5-121097E09881}"/>
          </ac:spMkLst>
        </pc:spChg>
        <pc:picChg chg="add mod">
          <ac:chgData name="Andrea Fox" userId="8e44608e8ca542c9" providerId="LiveId" clId="{16354781-6DBA-41AB-94B4-1A71E554D2A7}" dt="2021-07-05T19:35:47.555" v="1918"/>
          <ac:picMkLst>
            <pc:docMk/>
            <pc:sldMk cId="3854954789" sldId="266"/>
            <ac:picMk id="3" creationId="{32559990-9BF7-4BE5-AC0E-DE7BF48A2C75}"/>
          </ac:picMkLst>
        </pc:picChg>
        <pc:picChg chg="add mod">
          <ac:chgData name="Andrea Fox" userId="8e44608e8ca542c9" providerId="LiveId" clId="{16354781-6DBA-41AB-94B4-1A71E554D2A7}" dt="2021-07-05T15:23:59.292" v="741" actId="14100"/>
          <ac:picMkLst>
            <pc:docMk/>
            <pc:sldMk cId="3854954789" sldId="266"/>
            <ac:picMk id="4" creationId="{864C4F86-073A-4AE9-BCBA-4867DE3FE245}"/>
          </ac:picMkLst>
        </pc:picChg>
        <pc:picChg chg="add del mod">
          <ac:chgData name="Andrea Fox" userId="8e44608e8ca542c9" providerId="LiveId" clId="{16354781-6DBA-41AB-94B4-1A71E554D2A7}" dt="2021-07-05T15:23:37.876" v="737" actId="478"/>
          <ac:picMkLst>
            <pc:docMk/>
            <pc:sldMk cId="3854954789" sldId="266"/>
            <ac:picMk id="6" creationId="{BDE4734A-1C7D-44F4-8977-74F4D656B105}"/>
          </ac:picMkLst>
        </pc:picChg>
        <pc:picChg chg="add mod">
          <ac:chgData name="Andrea Fox" userId="8e44608e8ca542c9" providerId="LiveId" clId="{16354781-6DBA-41AB-94B4-1A71E554D2A7}" dt="2021-07-05T15:24:09.089" v="743" actId="1076"/>
          <ac:picMkLst>
            <pc:docMk/>
            <pc:sldMk cId="3854954789" sldId="266"/>
            <ac:picMk id="8" creationId="{1DAFF39A-344D-4860-AE69-048EF8E0A295}"/>
          </ac:picMkLst>
        </pc:picChg>
      </pc:sldChg>
      <pc:sldChg chg="addSp modSp new mod modTransition setBg">
        <pc:chgData name="Andrea Fox" userId="8e44608e8ca542c9" providerId="LiveId" clId="{16354781-6DBA-41AB-94B4-1A71E554D2A7}" dt="2021-07-05T19:35:47.555" v="1918"/>
        <pc:sldMkLst>
          <pc:docMk/>
          <pc:sldMk cId="3853776525" sldId="267"/>
        </pc:sldMkLst>
        <pc:spChg chg="mod">
          <ac:chgData name="Andrea Fox" userId="8e44608e8ca542c9" providerId="LiveId" clId="{16354781-6DBA-41AB-94B4-1A71E554D2A7}" dt="2021-07-05T17:57:53.504" v="781" actId="26606"/>
          <ac:spMkLst>
            <pc:docMk/>
            <pc:sldMk cId="3853776525" sldId="267"/>
            <ac:spMk id="2" creationId="{398AD95E-4FC1-4DFE-BEFD-9BBD41B8E5BF}"/>
          </ac:spMkLst>
        </pc:spChg>
        <pc:spChg chg="add">
          <ac:chgData name="Andrea Fox" userId="8e44608e8ca542c9" providerId="LiveId" clId="{16354781-6DBA-41AB-94B4-1A71E554D2A7}" dt="2021-07-05T17:57:53.504" v="781" actId="26606"/>
          <ac:spMkLst>
            <pc:docMk/>
            <pc:sldMk cId="3853776525" sldId="267"/>
            <ac:spMk id="9" creationId="{5DCB5928-DC7D-4612-9922-441966E15627}"/>
          </ac:spMkLst>
        </pc:spChg>
        <pc:spChg chg="add">
          <ac:chgData name="Andrea Fox" userId="8e44608e8ca542c9" providerId="LiveId" clId="{16354781-6DBA-41AB-94B4-1A71E554D2A7}" dt="2021-07-05T17:57:53.504" v="781" actId="26606"/>
          <ac:spMkLst>
            <pc:docMk/>
            <pc:sldMk cId="3853776525" sldId="267"/>
            <ac:spMk id="11" creationId="{682C1161-1736-45EC-99B7-33F3CAE9D517}"/>
          </ac:spMkLst>
        </pc:spChg>
        <pc:spChg chg="add">
          <ac:chgData name="Andrea Fox" userId="8e44608e8ca542c9" providerId="LiveId" clId="{16354781-6DBA-41AB-94B4-1A71E554D2A7}" dt="2021-07-05T17:57:53.504" v="781" actId="26606"/>
          <ac:spMkLst>
            <pc:docMk/>
            <pc:sldMk cId="3853776525" sldId="267"/>
            <ac:spMk id="13" creationId="{84D4DDB8-B68F-45B0-9F62-C4279996F672}"/>
          </ac:spMkLst>
        </pc:spChg>
        <pc:spChg chg="add">
          <ac:chgData name="Andrea Fox" userId="8e44608e8ca542c9" providerId="LiveId" clId="{16354781-6DBA-41AB-94B4-1A71E554D2A7}" dt="2021-07-05T17:57:53.504" v="781" actId="26606"/>
          <ac:spMkLst>
            <pc:docMk/>
            <pc:sldMk cId="3853776525" sldId="267"/>
            <ac:spMk id="15" creationId="{AF2F604E-43BE-4DC3-B983-E071523364F8}"/>
          </ac:spMkLst>
        </pc:spChg>
        <pc:spChg chg="add">
          <ac:chgData name="Andrea Fox" userId="8e44608e8ca542c9" providerId="LiveId" clId="{16354781-6DBA-41AB-94B4-1A71E554D2A7}" dt="2021-07-05T17:57:53.504" v="781" actId="26606"/>
          <ac:spMkLst>
            <pc:docMk/>
            <pc:sldMk cId="3853776525" sldId="267"/>
            <ac:spMk id="17" creationId="{08C9B587-E65E-4B52-B37C-ABEBB6E87928}"/>
          </ac:spMkLst>
        </pc:spChg>
        <pc:picChg chg="add mod">
          <ac:chgData name="Andrea Fox" userId="8e44608e8ca542c9" providerId="LiveId" clId="{16354781-6DBA-41AB-94B4-1A71E554D2A7}" dt="2021-07-05T19:35:47.555" v="1918"/>
          <ac:picMkLst>
            <pc:docMk/>
            <pc:sldMk cId="3853776525" sldId="267"/>
            <ac:picMk id="3" creationId="{8F09A81D-C02F-4E5A-ACC4-11ED8A84CF61}"/>
          </ac:picMkLst>
        </pc:picChg>
        <pc:picChg chg="add mod">
          <ac:chgData name="Andrea Fox" userId="8e44608e8ca542c9" providerId="LiveId" clId="{16354781-6DBA-41AB-94B4-1A71E554D2A7}" dt="2021-07-05T17:57:53.504" v="781" actId="26606"/>
          <ac:picMkLst>
            <pc:docMk/>
            <pc:sldMk cId="3853776525" sldId="267"/>
            <ac:picMk id="4" creationId="{F2B4CB49-EC54-4DB5-A939-FBFD22BAFBBE}"/>
          </ac:picMkLst>
        </pc:picChg>
      </pc:sldChg>
      <pc:sldChg chg="addSp modSp new mod modTransition setBg">
        <pc:chgData name="Andrea Fox" userId="8e44608e8ca542c9" providerId="LiveId" clId="{16354781-6DBA-41AB-94B4-1A71E554D2A7}" dt="2021-07-05T19:35:47.555" v="1918"/>
        <pc:sldMkLst>
          <pc:docMk/>
          <pc:sldMk cId="2089527112" sldId="268"/>
        </pc:sldMkLst>
        <pc:spChg chg="mod">
          <ac:chgData name="Andrea Fox" userId="8e44608e8ca542c9" providerId="LiveId" clId="{16354781-6DBA-41AB-94B4-1A71E554D2A7}" dt="2021-07-05T18:22:42.083" v="1025" actId="26606"/>
          <ac:spMkLst>
            <pc:docMk/>
            <pc:sldMk cId="2089527112" sldId="268"/>
            <ac:spMk id="2" creationId="{E77C000C-0473-4367-8D01-109126986778}"/>
          </ac:spMkLst>
        </pc:spChg>
        <pc:spChg chg="mod">
          <ac:chgData name="Andrea Fox" userId="8e44608e8ca542c9" providerId="LiveId" clId="{16354781-6DBA-41AB-94B4-1A71E554D2A7}" dt="2021-07-05T18:22:42.083" v="1025" actId="26606"/>
          <ac:spMkLst>
            <pc:docMk/>
            <pc:sldMk cId="2089527112" sldId="268"/>
            <ac:spMk id="3" creationId="{E3FC84DF-592D-439A-A1D6-4FDD1673B926}"/>
          </ac:spMkLst>
        </pc:spChg>
        <pc:spChg chg="add">
          <ac:chgData name="Andrea Fox" userId="8e44608e8ca542c9" providerId="LiveId" clId="{16354781-6DBA-41AB-94B4-1A71E554D2A7}" dt="2021-07-05T18:22:42.083" v="1025" actId="26606"/>
          <ac:spMkLst>
            <pc:docMk/>
            <pc:sldMk cId="2089527112" sldId="268"/>
            <ac:spMk id="10" creationId="{8FC9BE17-9A7B-462D-AE50-3D8777387304}"/>
          </ac:spMkLst>
        </pc:spChg>
        <pc:spChg chg="add">
          <ac:chgData name="Andrea Fox" userId="8e44608e8ca542c9" providerId="LiveId" clId="{16354781-6DBA-41AB-94B4-1A71E554D2A7}" dt="2021-07-05T18:22:42.083" v="1025" actId="26606"/>
          <ac:spMkLst>
            <pc:docMk/>
            <pc:sldMk cId="2089527112" sldId="268"/>
            <ac:spMk id="12" creationId="{3EBE8569-6AEC-4B8C-8D53-2DE337CDBA65}"/>
          </ac:spMkLst>
        </pc:spChg>
        <pc:spChg chg="add">
          <ac:chgData name="Andrea Fox" userId="8e44608e8ca542c9" providerId="LiveId" clId="{16354781-6DBA-41AB-94B4-1A71E554D2A7}" dt="2021-07-05T18:22:42.083" v="1025" actId="26606"/>
          <ac:spMkLst>
            <pc:docMk/>
            <pc:sldMk cId="2089527112" sldId="268"/>
            <ac:spMk id="14" creationId="{55D4142C-5077-457F-A6AD-3FECFDB39685}"/>
          </ac:spMkLst>
        </pc:spChg>
        <pc:spChg chg="add">
          <ac:chgData name="Andrea Fox" userId="8e44608e8ca542c9" providerId="LiveId" clId="{16354781-6DBA-41AB-94B4-1A71E554D2A7}" dt="2021-07-05T18:22:42.083" v="1025" actId="26606"/>
          <ac:spMkLst>
            <pc:docMk/>
            <pc:sldMk cId="2089527112" sldId="268"/>
            <ac:spMk id="16" creationId="{7A5F0580-5EE9-419F-96EE-B6529EF6E7D0}"/>
          </ac:spMkLst>
        </pc:spChg>
        <pc:picChg chg="add mod">
          <ac:chgData name="Andrea Fox" userId="8e44608e8ca542c9" providerId="LiveId" clId="{16354781-6DBA-41AB-94B4-1A71E554D2A7}" dt="2021-07-05T19:35:47.555" v="1918"/>
          <ac:picMkLst>
            <pc:docMk/>
            <pc:sldMk cId="2089527112" sldId="268"/>
            <ac:picMk id="4" creationId="{F7475385-580B-4619-A754-748FCF05A9C1}"/>
          </ac:picMkLst>
        </pc:picChg>
        <pc:picChg chg="add mod ord">
          <ac:chgData name="Andrea Fox" userId="8e44608e8ca542c9" providerId="LiveId" clId="{16354781-6DBA-41AB-94B4-1A71E554D2A7}" dt="2021-07-05T18:22:42.083" v="1025" actId="26606"/>
          <ac:picMkLst>
            <pc:docMk/>
            <pc:sldMk cId="2089527112" sldId="268"/>
            <ac:picMk id="5" creationId="{DE640987-06E0-41A0-A17B-02518FFA3235}"/>
          </ac:picMkLst>
        </pc:picChg>
      </pc:sldChg>
      <pc:sldChg chg="addSp modSp new mod modTransition setBg">
        <pc:chgData name="Andrea Fox" userId="8e44608e8ca542c9" providerId="LiveId" clId="{16354781-6DBA-41AB-94B4-1A71E554D2A7}" dt="2021-07-05T19:35:47.555" v="1918"/>
        <pc:sldMkLst>
          <pc:docMk/>
          <pc:sldMk cId="1427088736" sldId="269"/>
        </pc:sldMkLst>
        <pc:spChg chg="mod">
          <ac:chgData name="Andrea Fox" userId="8e44608e8ca542c9" providerId="LiveId" clId="{16354781-6DBA-41AB-94B4-1A71E554D2A7}" dt="2021-07-05T18:32:10.815" v="1458" actId="20577"/>
          <ac:spMkLst>
            <pc:docMk/>
            <pc:sldMk cId="1427088736" sldId="269"/>
            <ac:spMk id="2" creationId="{20BD099D-74DB-4779-A7FC-810E33885586}"/>
          </ac:spMkLst>
        </pc:spChg>
        <pc:spChg chg="mod">
          <ac:chgData name="Andrea Fox" userId="8e44608e8ca542c9" providerId="LiveId" clId="{16354781-6DBA-41AB-94B4-1A71E554D2A7}" dt="2021-07-05T18:31:59.376" v="1454" actId="20577"/>
          <ac:spMkLst>
            <pc:docMk/>
            <pc:sldMk cId="1427088736" sldId="269"/>
            <ac:spMk id="3" creationId="{F950E7D9-FB24-4A23-A153-DE100E8DB8BC}"/>
          </ac:spMkLst>
        </pc:spChg>
        <pc:spChg chg="add">
          <ac:chgData name="Andrea Fox" userId="8e44608e8ca542c9" providerId="LiveId" clId="{16354781-6DBA-41AB-94B4-1A71E554D2A7}" dt="2021-07-05T18:23:04.728" v="1027" actId="26606"/>
          <ac:spMkLst>
            <pc:docMk/>
            <pc:sldMk cId="1427088736" sldId="269"/>
            <ac:spMk id="8" creationId="{DAF1966E-FD40-4A4A-B61B-C4DF7FA05F06}"/>
          </ac:spMkLst>
        </pc:spChg>
        <pc:spChg chg="add">
          <ac:chgData name="Andrea Fox" userId="8e44608e8ca542c9" providerId="LiveId" clId="{16354781-6DBA-41AB-94B4-1A71E554D2A7}" dt="2021-07-05T18:23:04.728" v="1027" actId="26606"/>
          <ac:spMkLst>
            <pc:docMk/>
            <pc:sldMk cId="1427088736" sldId="269"/>
            <ac:spMk id="10" creationId="{047BFA19-D45E-416B-A404-7AF2F3F27017}"/>
          </ac:spMkLst>
        </pc:spChg>
        <pc:spChg chg="add">
          <ac:chgData name="Andrea Fox" userId="8e44608e8ca542c9" providerId="LiveId" clId="{16354781-6DBA-41AB-94B4-1A71E554D2A7}" dt="2021-07-05T18:23:04.728" v="1027" actId="26606"/>
          <ac:spMkLst>
            <pc:docMk/>
            <pc:sldMk cId="1427088736" sldId="269"/>
            <ac:spMk id="12" creationId="{8E0105E7-23DB-4CF2-8258-FF47C7620F6E}"/>
          </ac:spMkLst>
        </pc:spChg>
        <pc:spChg chg="add">
          <ac:chgData name="Andrea Fox" userId="8e44608e8ca542c9" providerId="LiveId" clId="{16354781-6DBA-41AB-94B4-1A71E554D2A7}" dt="2021-07-05T18:23:04.728" v="1027" actId="26606"/>
          <ac:spMkLst>
            <pc:docMk/>
            <pc:sldMk cId="1427088736" sldId="269"/>
            <ac:spMk id="14" creationId="{074B4F7D-14B2-478B-8BF5-01E4E0C5D263}"/>
          </ac:spMkLst>
        </pc:spChg>
        <pc:picChg chg="add mod">
          <ac:chgData name="Andrea Fox" userId="8e44608e8ca542c9" providerId="LiveId" clId="{16354781-6DBA-41AB-94B4-1A71E554D2A7}" dt="2021-07-05T19:35:47.555" v="1918"/>
          <ac:picMkLst>
            <pc:docMk/>
            <pc:sldMk cId="1427088736" sldId="269"/>
            <ac:picMk id="4" creationId="{510AF1D1-B908-447F-87CA-8F3721A9FFDF}"/>
          </ac:picMkLst>
        </pc:picChg>
      </pc:sldChg>
      <pc:sldChg chg="addSp modSp new mod modTransition setBg">
        <pc:chgData name="Andrea Fox" userId="8e44608e8ca542c9" providerId="LiveId" clId="{16354781-6DBA-41AB-94B4-1A71E554D2A7}" dt="2021-07-05T19:50:20.154" v="1921" actId="20577"/>
        <pc:sldMkLst>
          <pc:docMk/>
          <pc:sldMk cId="342295783" sldId="270"/>
        </pc:sldMkLst>
        <pc:spChg chg="mod">
          <ac:chgData name="Andrea Fox" userId="8e44608e8ca542c9" providerId="LiveId" clId="{16354781-6DBA-41AB-94B4-1A71E554D2A7}" dt="2021-07-05T18:32:28.372" v="1474" actId="26606"/>
          <ac:spMkLst>
            <pc:docMk/>
            <pc:sldMk cId="342295783" sldId="270"/>
            <ac:spMk id="2" creationId="{2A51C9F3-BB3D-45EA-AB7F-A1B54B448D0F}"/>
          </ac:spMkLst>
        </pc:spChg>
        <pc:spChg chg="mod">
          <ac:chgData name="Andrea Fox" userId="8e44608e8ca542c9" providerId="LiveId" clId="{16354781-6DBA-41AB-94B4-1A71E554D2A7}" dt="2021-07-05T19:50:20.154" v="1921" actId="20577"/>
          <ac:spMkLst>
            <pc:docMk/>
            <pc:sldMk cId="342295783" sldId="270"/>
            <ac:spMk id="3" creationId="{CC263C02-4CA8-4054-B5CD-B5C675A1C99E}"/>
          </ac:spMkLst>
        </pc:spChg>
        <pc:spChg chg="add">
          <ac:chgData name="Andrea Fox" userId="8e44608e8ca542c9" providerId="LiveId" clId="{16354781-6DBA-41AB-94B4-1A71E554D2A7}" dt="2021-07-05T18:32:28.372" v="1474" actId="26606"/>
          <ac:spMkLst>
            <pc:docMk/>
            <pc:sldMk cId="342295783" sldId="270"/>
            <ac:spMk id="8" creationId="{DAF1966E-FD40-4A4A-B61B-C4DF7FA05F06}"/>
          </ac:spMkLst>
        </pc:spChg>
        <pc:spChg chg="add">
          <ac:chgData name="Andrea Fox" userId="8e44608e8ca542c9" providerId="LiveId" clId="{16354781-6DBA-41AB-94B4-1A71E554D2A7}" dt="2021-07-05T18:32:28.372" v="1474" actId="26606"/>
          <ac:spMkLst>
            <pc:docMk/>
            <pc:sldMk cId="342295783" sldId="270"/>
            <ac:spMk id="10" creationId="{047BFA19-D45E-416B-A404-7AF2F3F27017}"/>
          </ac:spMkLst>
        </pc:spChg>
        <pc:spChg chg="add">
          <ac:chgData name="Andrea Fox" userId="8e44608e8ca542c9" providerId="LiveId" clId="{16354781-6DBA-41AB-94B4-1A71E554D2A7}" dt="2021-07-05T18:32:28.372" v="1474" actId="26606"/>
          <ac:spMkLst>
            <pc:docMk/>
            <pc:sldMk cId="342295783" sldId="270"/>
            <ac:spMk id="12" creationId="{8E0105E7-23DB-4CF2-8258-FF47C7620F6E}"/>
          </ac:spMkLst>
        </pc:spChg>
        <pc:spChg chg="add">
          <ac:chgData name="Andrea Fox" userId="8e44608e8ca542c9" providerId="LiveId" clId="{16354781-6DBA-41AB-94B4-1A71E554D2A7}" dt="2021-07-05T18:32:28.372" v="1474" actId="26606"/>
          <ac:spMkLst>
            <pc:docMk/>
            <pc:sldMk cId="342295783" sldId="270"/>
            <ac:spMk id="14" creationId="{074B4F7D-14B2-478B-8BF5-01E4E0C5D263}"/>
          </ac:spMkLst>
        </pc:spChg>
        <pc:picChg chg="add mod">
          <ac:chgData name="Andrea Fox" userId="8e44608e8ca542c9" providerId="LiveId" clId="{16354781-6DBA-41AB-94B4-1A71E554D2A7}" dt="2021-07-05T19:35:47.555" v="1918"/>
          <ac:picMkLst>
            <pc:docMk/>
            <pc:sldMk cId="342295783" sldId="270"/>
            <ac:picMk id="4" creationId="{C2FA8983-8581-423D-8EFB-B6BE42381B6D}"/>
          </ac:picMkLst>
        </pc:picChg>
      </pc:sldChg>
      <pc:sldChg chg="new del">
        <pc:chgData name="Andrea Fox" userId="8e44608e8ca542c9" providerId="LiveId" clId="{16354781-6DBA-41AB-94B4-1A71E554D2A7}" dt="2021-07-05T19:49:58.463" v="1920" actId="2696"/>
        <pc:sldMkLst>
          <pc:docMk/>
          <pc:sldMk cId="3830505665" sldId="27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2C05E-B775-4A04-A4A8-E7DA69309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7210ED-23E2-4CDC-9185-0D41A21194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490FB-D2C5-4006-A0FE-EFE2489D4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9A9B0-F575-4CBA-B360-449878CE369D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A0563-1C51-4BDA-AE2B-A288E26D6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68954-3833-4921-8CFA-D4DBB3074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629D2-6D95-407B-85F8-0C8ABD39E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256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126F8-C482-4300-B017-8E8A335DE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705731-DCC3-4152-8D33-8FADAF9002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85F85-F78E-44F4-B4DF-B1758B074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9A9B0-F575-4CBA-B360-449878CE369D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C1C13-F743-4D4A-BC45-6F811EA4C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ECAB49-CF5C-46CB-ADDB-2CC7F96B2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629D2-6D95-407B-85F8-0C8ABD39E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921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69E6CA-40EE-43D4-A25B-C1D0E268E2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9652E2-C761-4DEC-A79F-BD4E1C6EF3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CCD20-571F-43F9-9AAD-E30AD272E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9A9B0-F575-4CBA-B360-449878CE369D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2B591-6933-4F7B-9340-ADA301D31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68CCC-212B-4328-8C3C-12A9FE70F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629D2-6D95-407B-85F8-0C8ABD39E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14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F85D7-398F-4ACF-9A64-5BE980513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300FF-0AC5-4B37-A220-649B98E64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1A369-CDA1-408F-8E3C-E0AFA85F3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9A9B0-F575-4CBA-B360-449878CE369D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D5C16-6D9B-4C85-ACD2-8B89737CA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074B31-C381-45C9-BAF6-D53F51BA3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629D2-6D95-407B-85F8-0C8ABD39E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828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DA87D-453C-41A9-A58D-D4AA6189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2C3FF-AFFE-476F-86B3-D4AF879B3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1370B-811E-4B4F-B6E6-FD78CAA1B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9A9B0-F575-4CBA-B360-449878CE369D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11EAE-960C-41E3-B918-A69BF00BD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93CF9-C80D-44F6-A6EC-4916FBC8E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629D2-6D95-407B-85F8-0C8ABD39E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288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58CC5-D044-478E-8810-02A11A5BD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32A9B-CFD8-4F5B-9E99-5E7DA65BFA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5909C7-9498-4CA2-ABE6-03F6B7F3E3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03BEB5-5EE8-4B1F-A9C4-44ED8A54F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9A9B0-F575-4CBA-B360-449878CE369D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FAEF6A-6655-40DC-9A50-5F8192FC9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E2077-2D62-476A-AB40-6137D0EB1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629D2-6D95-407B-85F8-0C8ABD39E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960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8DE16-81AE-4E2D-A541-DCCECE3D0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1977FE-5F31-41E1-A5B9-7F01A526D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C2AFF9-2960-4D47-B336-8C225F4A11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A979C2-BFE7-498B-9E69-67D360E21C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55A9B7-7F05-47FA-B845-01E4272AE5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13312E-11AD-492D-B697-3A20C310B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9A9B0-F575-4CBA-B360-449878CE369D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47DE50-2FB3-400D-BCF2-72690E34F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5744E1-143A-4FB2-8752-0C7DA7FF7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629D2-6D95-407B-85F8-0C8ABD39E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545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08966-190B-46EE-AB5B-26F5FE181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35864C-7B4D-4AA9-B790-B34F8CF69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9A9B0-F575-4CBA-B360-449878CE369D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7E0164-CA9F-440B-A3D0-4B3F98BA4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3C86D-3019-4BEA-ACE1-E091E7EE0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629D2-6D95-407B-85F8-0C8ABD39E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75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0A0E90-5719-45C9-8C9A-652DA6537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9A9B0-F575-4CBA-B360-449878CE369D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78C666-9398-4C2D-83A9-B23C1A247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C0D60-4F50-4DA2-9630-66A360F82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629D2-6D95-407B-85F8-0C8ABD39E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252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D7231-9B14-4E0F-9F25-44B5EB76D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05C92-D679-4D04-A48C-9A52B1336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28921C-CAEA-4122-AE47-28519133D1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DF9EDB-3DF4-4F3D-9154-C1F5F97FF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9A9B0-F575-4CBA-B360-449878CE369D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B26DD6-3158-44A0-AE64-C3252CBC9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2C7FDA-467A-4604-BE3F-5BD8984DF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629D2-6D95-407B-85F8-0C8ABD39E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492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BA18A-469C-42F5-9DB5-F1305A957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D584DA-9214-4014-B69C-1A171EF85B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85C31F-3815-4B2A-920F-986373F09B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D1E146-C8AC-42C1-ABAA-B2EE9E3C1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9A9B0-F575-4CBA-B360-449878CE369D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92B1C9-DF79-426E-8F24-7931385EC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F51C1-A7A4-4D3D-A198-1C85584DE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629D2-6D95-407B-85F8-0C8ABD39E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993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47A3F9-2AFD-4B8E-B30C-6A0755815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D2712D-573F-4E87-8C1A-3A71B295E7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AF918-EB45-40C6-BA7E-0576114959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9A9B0-F575-4CBA-B360-449878CE369D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9047C-D3D3-416D-9B4B-E341E4DE10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8C782-3B6D-4F14-B2C9-B09D398A3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629D2-6D95-407B-85F8-0C8ABD39E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332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hyperlink" Target="https://gtslawfirm.com/what-are-the-chances-of-getting-into-a-car-accident/" TargetMode="External"/><Relationship Id="rId4" Type="http://schemas.openxmlformats.org/officeDocument/2006/relationships/hyperlink" Target="https://www.kaggle.com/sobhanmoosavi/us-accident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outdoor, way, rain, rainy&#10;&#10;Description automatically generated">
            <a:extLst>
              <a:ext uri="{FF2B5EF4-FFF2-40B4-BE49-F238E27FC236}">
                <a16:creationId xmlns:a16="http://schemas.microsoft.com/office/drawing/2014/main" id="{F885B429-54E6-49B6-A64F-AA9EBD55E4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37" b="-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40C876-31AC-4A1E-B48B-4D4C8B65A5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Accident Rate and Severity – US Traffic Accident Rates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90281B-3AA8-4CDD-ADF1-A820CC6E6C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en-US" sz="1900" dirty="0"/>
              <a:t>Andrea Fox</a:t>
            </a:r>
          </a:p>
          <a:p>
            <a:pPr algn="l"/>
            <a:r>
              <a:rPr lang="en-US" sz="1900" dirty="0"/>
              <a:t>Summer 2021</a:t>
            </a:r>
          </a:p>
          <a:p>
            <a:pPr algn="l"/>
            <a:r>
              <a:rPr lang="en-US" sz="1900" dirty="0"/>
              <a:t>DSC680 – T301 Applied Data Science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5533163-4324-4976-B995-A5D8954FCD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5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771"/>
    </mc:Choice>
    <mc:Fallback>
      <p:transition spd="slow" advTm="337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AD95E-4FC1-4DFE-BEFD-9BBD41B8E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Time of Day Visuals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B4CB49-EC54-4DB5-A939-FBFD22BAF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4356" y="1062215"/>
            <a:ext cx="6408836" cy="4582317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F09A81D-C02F-4E5A-ACC4-11ED8A84CF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776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771"/>
    </mc:Choice>
    <mc:Fallback>
      <p:transition spd="slow" advTm="337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erial view of a neon highway intersection">
            <a:extLst>
              <a:ext uri="{FF2B5EF4-FFF2-40B4-BE49-F238E27FC236}">
                <a16:creationId xmlns:a16="http://schemas.microsoft.com/office/drawing/2014/main" id="{DE640987-06E0-41A0-A17B-02518FFA32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0" r="13818" b="75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7C000C-0473-4367-8D01-109126986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 dirty="0"/>
              <a:t>Technical Analysis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C84DF-592D-439A-A1D6-4FDD1673B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/>
              <a:t>Read in new csv</a:t>
            </a:r>
          </a:p>
          <a:p>
            <a:r>
              <a:rPr lang="en-US" sz="1700"/>
              <a:t>Removed extra column</a:t>
            </a:r>
          </a:p>
          <a:p>
            <a:r>
              <a:rPr lang="en-US" sz="1700"/>
              <a:t>Correlation</a:t>
            </a:r>
          </a:p>
          <a:p>
            <a:r>
              <a:rPr lang="en-US" sz="1700"/>
              <a:t>Created a subset dataframe</a:t>
            </a:r>
          </a:p>
          <a:p>
            <a:r>
              <a:rPr lang="en-US" sz="1700"/>
              <a:t>Split data into train and test following 80/20</a:t>
            </a:r>
          </a:p>
          <a:p>
            <a:r>
              <a:rPr lang="en-US" sz="1700"/>
              <a:t>Tried 8 different algorithms </a:t>
            </a:r>
          </a:p>
          <a:p>
            <a:r>
              <a:rPr lang="en-US" sz="1700"/>
              <a:t>Used Decision Tree for model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7475385-580B-4619-A754-748FCF05A9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27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386"/>
    </mc:Choice>
    <mc:Fallback>
      <p:transition spd="slow" advTm="1323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D099D-74DB-4779-A7FC-810E33885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Questions 1-5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0E7D9-FB24-4A23-A153-DE100E8DB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en-US" sz="2200" dirty="0"/>
              <a:t>Did you consider population sizes when evaluating data?</a:t>
            </a:r>
          </a:p>
          <a:p>
            <a:r>
              <a:rPr lang="en-US" sz="2200" dirty="0"/>
              <a:t>Why do you think accident rates increased in 2020?</a:t>
            </a:r>
          </a:p>
          <a:p>
            <a:r>
              <a:rPr lang="en-US" sz="2200" dirty="0"/>
              <a:t>Did you immediately suspect California was going to be at the top of the list in number of accidents considering LA traffic?</a:t>
            </a:r>
          </a:p>
          <a:p>
            <a:r>
              <a:rPr lang="en-US" sz="2200" dirty="0"/>
              <a:t>What do you hope to find when looking into the different severity levels?</a:t>
            </a:r>
          </a:p>
          <a:p>
            <a:r>
              <a:rPr lang="en-US" sz="2200" dirty="0"/>
              <a:t>Will you look at rate of fatalities in comparison to traffic accidents?</a:t>
            </a:r>
          </a:p>
          <a:p>
            <a:endParaRPr lang="en-US" sz="22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10AF1D1-B908-447F-87CA-8F3721A9FF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088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702"/>
    </mc:Choice>
    <mc:Fallback>
      <p:transition spd="slow" advTm="86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51C9F3-BB3D-45EA-AB7F-A1B54B448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Questions 6-10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63C02-4CA8-4054-B5CD-B5C675A1C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en-US" sz="2200" dirty="0"/>
              <a:t>Will you investigate distracted driving as a cause for higher rates of traffic accidents?</a:t>
            </a:r>
          </a:p>
          <a:p>
            <a:r>
              <a:rPr lang="en-US" sz="2200" dirty="0"/>
              <a:t>By looking at the numbers, how do you propose the different states make changes to alleviate the problem?</a:t>
            </a:r>
          </a:p>
          <a:p>
            <a:r>
              <a:rPr lang="en-US" sz="2200" dirty="0"/>
              <a:t>Since weather did not factor much into accident rates will you keep investigating this area?</a:t>
            </a:r>
          </a:p>
          <a:p>
            <a:r>
              <a:rPr lang="en-US" sz="2200" dirty="0"/>
              <a:t>You mentioned rush hours in the time-of-day accidents, will that be investigated more?</a:t>
            </a:r>
          </a:p>
          <a:p>
            <a:r>
              <a:rPr lang="en-US" sz="2200" dirty="0"/>
              <a:t>What has surprised you most in your investigation?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2FA8983-8581-423D-8EFB-B6BE42381B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5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372"/>
    </mc:Choice>
    <mc:Fallback>
      <p:transition spd="slow" advTm="963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28A5B9-94EB-4CB4-BAC7-A477099ED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References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479F1-A4ED-48C6-83D5-6EC6C1290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en-US" sz="2400" b="0" i="0" dirty="0">
                <a:effectLst/>
              </a:rPr>
              <a:t>Title page image - </a:t>
            </a:r>
            <a:r>
              <a:rPr lang="en-US" sz="2400" dirty="0">
                <a:effectLst/>
              </a:rPr>
              <a:t>Photo by Priscilla Du </a:t>
            </a:r>
            <a:r>
              <a:rPr lang="en-US" sz="2400" dirty="0" err="1">
                <a:effectLst/>
              </a:rPr>
              <a:t>Preez</a:t>
            </a:r>
            <a:r>
              <a:rPr lang="en-US" sz="2400" dirty="0">
                <a:effectLst/>
              </a:rPr>
              <a:t> on </a:t>
            </a:r>
            <a:r>
              <a:rPr lang="en-US" sz="2400" dirty="0" err="1">
                <a:effectLst/>
              </a:rPr>
              <a:t>Unsplash</a:t>
            </a:r>
            <a:endParaRPr lang="en-US" sz="2400" b="0" i="0" dirty="0">
              <a:effectLst/>
            </a:endParaRPr>
          </a:p>
          <a:p>
            <a:r>
              <a:rPr lang="en-US" sz="2400" b="0" i="0" dirty="0" err="1">
                <a:effectLst/>
              </a:rPr>
              <a:t>Moosavi</a:t>
            </a:r>
            <a:r>
              <a:rPr lang="en-US" sz="2400" b="0" i="0" dirty="0">
                <a:effectLst/>
              </a:rPr>
              <a:t>, S. (2019, May 20). US Accidents (3 million records -- updated). Retrieved from Kaggle: </a:t>
            </a:r>
            <a:r>
              <a:rPr lang="en-US" sz="2400" b="0" i="0" dirty="0">
                <a:effectLst/>
                <a:hlinkClick r:id="rId4"/>
              </a:rPr>
              <a:t>https://www.kaggle.com/sobhanmoosavi/us-acciden</a:t>
            </a:r>
            <a:r>
              <a:rPr lang="en-US" sz="2400" b="0" i="0" dirty="0">
                <a:effectLst/>
                <a:latin typeface="Times New Roman" panose="02020603050405020304" pitchFamily="18" charset="0"/>
                <a:hlinkClick r:id="rId4"/>
              </a:rPr>
              <a:t>ts</a:t>
            </a:r>
            <a:endParaRPr lang="en-US" sz="2400" b="0" i="0" dirty="0">
              <a:effectLst/>
              <a:latin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</a:rPr>
              <a:t>Stats on traffic accidents – Goldman, </a:t>
            </a:r>
            <a:r>
              <a:rPr lang="en-US" sz="2400" dirty="0" err="1">
                <a:latin typeface="Times New Roman" panose="02020603050405020304" pitchFamily="18" charset="0"/>
              </a:rPr>
              <a:t>Tiseo</a:t>
            </a:r>
            <a:r>
              <a:rPr lang="en-US" sz="2400" dirty="0">
                <a:latin typeface="Times New Roman" panose="02020603050405020304" pitchFamily="18" charset="0"/>
              </a:rPr>
              <a:t>, Sturges Attorneys at Law </a:t>
            </a:r>
            <a:r>
              <a:rPr lang="en-US" sz="2400" dirty="0">
                <a:latin typeface="Times New Roman" panose="02020603050405020304" pitchFamily="18" charset="0"/>
                <a:hlinkClick r:id="rId5"/>
              </a:rPr>
              <a:t>https://gtslawfirm.com/what-are-the-chances-of-getting-into-a-car-accident/</a:t>
            </a:r>
            <a:r>
              <a:rPr lang="en-US" sz="2400" dirty="0">
                <a:latin typeface="Times New Roman" panose="02020603050405020304" pitchFamily="18" charset="0"/>
              </a:rPr>
              <a:t> </a:t>
            </a:r>
            <a:endParaRPr lang="en-US" sz="2400" dirty="0"/>
          </a:p>
          <a:p>
            <a:endParaRPr lang="en-US" sz="22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A8F2A34-44BD-49CD-A654-C060D80447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098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40"/>
    </mc:Choice>
    <mc:Fallback>
      <p:transition spd="slow" advTm="74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ople on a busy street">
            <a:extLst>
              <a:ext uri="{FF2B5EF4-FFF2-40B4-BE49-F238E27FC236}">
                <a16:creationId xmlns:a16="http://schemas.microsoft.com/office/drawing/2014/main" id="{07B047D3-E4BC-4FEC-8E7C-1C033E640B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1" t="9091" r="1778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87402F-2F82-4AFC-A512-C8D7DF156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Table of Contents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9A8E5-4E9C-4B89-8F07-EA8B7B231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Introduction – Description &amp; Questions</a:t>
            </a:r>
          </a:p>
          <a:p>
            <a:r>
              <a:rPr lang="en-US" sz="1700" dirty="0"/>
              <a:t>Variables</a:t>
            </a:r>
          </a:p>
          <a:p>
            <a:r>
              <a:rPr lang="en-US" sz="1700" dirty="0"/>
              <a:t>Overview of cleaning</a:t>
            </a:r>
          </a:p>
          <a:p>
            <a:r>
              <a:rPr lang="en-US" sz="1700" dirty="0"/>
              <a:t>Visual Analysis</a:t>
            </a:r>
          </a:p>
          <a:p>
            <a:r>
              <a:rPr lang="en-US" sz="1700" dirty="0"/>
              <a:t>Technical Analysis</a:t>
            </a:r>
          </a:p>
          <a:p>
            <a:pPr marL="0" indent="0">
              <a:buNone/>
            </a:pPr>
            <a:endParaRPr lang="en-US" sz="1700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CB6A255-4F71-4E79-A4FF-54FDD00EF2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45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20"/>
    </mc:Choice>
    <mc:Fallback>
      <p:transition spd="slow" advTm="20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139EA4-065C-4CDC-9658-AD2FCAF1B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Introduction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9E9A4-BE04-4CC5-9B3A-FB2A88820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Data came from Kaggle, US Accidents (3 million records) (</a:t>
            </a:r>
            <a:r>
              <a:rPr lang="en-US" sz="2400" dirty="0" err="1">
                <a:solidFill>
                  <a:schemeClr val="tx1">
                    <a:alpha val="60000"/>
                  </a:schemeClr>
                </a:solidFill>
              </a:rPr>
              <a:t>Moosavi</a:t>
            </a: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 2019)</a:t>
            </a:r>
          </a:p>
          <a:p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Dates cover 2016 to 2020, and only consists of 49 states</a:t>
            </a:r>
          </a:p>
          <a:p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47 variables</a:t>
            </a:r>
          </a:p>
          <a:p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Original idea was to predict the state that has the highest rate of traffic accidents for 2021 using the exiting data</a:t>
            </a:r>
          </a:p>
          <a:p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Morphed into a story telling project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9250DA0-C5B0-4C21-B8AE-73940F3A67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45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971"/>
    </mc:Choice>
    <mc:Fallback>
      <p:transition spd="slow" advTm="549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een color on the traffic light">
            <a:extLst>
              <a:ext uri="{FF2B5EF4-FFF2-40B4-BE49-F238E27FC236}">
                <a16:creationId xmlns:a16="http://schemas.microsoft.com/office/drawing/2014/main" id="{6A3577F9-8044-4C61-A15B-E4CC42C81B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7" t="9091" r="1402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B8E8C-71CA-4276-ADC4-59A35AE9F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Variables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32CE7-65CB-48ED-8017-0E920F6F2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/>
              <a:t>ID</a:t>
            </a:r>
          </a:p>
          <a:p>
            <a:r>
              <a:rPr lang="en-US" sz="1700"/>
              <a:t>Severity</a:t>
            </a:r>
          </a:p>
          <a:p>
            <a:r>
              <a:rPr lang="en-US" sz="1700"/>
              <a:t>Wind_Speed(mph)</a:t>
            </a:r>
          </a:p>
          <a:p>
            <a:r>
              <a:rPr lang="en-US" sz="1700"/>
              <a:t>Precipitation(in)</a:t>
            </a:r>
          </a:p>
          <a:p>
            <a:r>
              <a:rPr lang="en-US" sz="1700"/>
              <a:t>Railway</a:t>
            </a:r>
          </a:p>
          <a:p>
            <a:r>
              <a:rPr lang="en-US" sz="1700"/>
              <a:t>Roundabout</a:t>
            </a:r>
          </a:p>
          <a:p>
            <a:r>
              <a:rPr lang="en-US" sz="1700"/>
              <a:t>Stop</a:t>
            </a:r>
          </a:p>
          <a:p>
            <a:r>
              <a:rPr lang="en-US" sz="1700"/>
              <a:t>Traffic_Signal</a:t>
            </a:r>
          </a:p>
          <a:p>
            <a:r>
              <a:rPr lang="en-US" sz="1700"/>
              <a:t>Sunrise_Sunset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A03AD53-050A-4837-9869-3FF76B2DC2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043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734"/>
    </mc:Choice>
    <mc:Fallback>
      <p:transition spd="slow" advTm="277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790BB9-9722-4768-B6E6-8146BCD67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Overview of Cleaning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8F71D-C7D0-41DA-AB6B-ADD9256B2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en-US" sz="2200" dirty="0"/>
              <a:t>Close to 3 million records caused slow loading</a:t>
            </a:r>
          </a:p>
          <a:p>
            <a:r>
              <a:rPr lang="en-US" sz="2200" dirty="0"/>
              <a:t>Displayed list of columns to make decision on whether to keep</a:t>
            </a:r>
          </a:p>
          <a:p>
            <a:r>
              <a:rPr lang="en-US" sz="2200" dirty="0"/>
              <a:t>Looked for null values</a:t>
            </a:r>
          </a:p>
          <a:p>
            <a:r>
              <a:rPr lang="en-US" sz="2200" dirty="0"/>
              <a:t>Updated Boolean values</a:t>
            </a:r>
          </a:p>
          <a:p>
            <a:r>
              <a:rPr lang="en-US" sz="2200" dirty="0"/>
              <a:t>Researched twilight phases</a:t>
            </a:r>
          </a:p>
          <a:p>
            <a:r>
              <a:rPr lang="en-US" sz="2200" dirty="0"/>
              <a:t>Split </a:t>
            </a:r>
            <a:r>
              <a:rPr lang="en-US" sz="2200" dirty="0" err="1"/>
              <a:t>Start_Time</a:t>
            </a:r>
            <a:r>
              <a:rPr lang="en-US" sz="2200" dirty="0"/>
              <a:t> column into a Month and Year column</a:t>
            </a:r>
          </a:p>
          <a:p>
            <a:r>
              <a:rPr lang="en-US" sz="2200" dirty="0"/>
              <a:t>Saved to csv</a:t>
            </a:r>
          </a:p>
          <a:p>
            <a:endParaRPr lang="en-US" sz="22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E1A571F-C1A1-4400-8AB6-52EE0516D5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195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553"/>
    </mc:Choice>
    <mc:Fallback>
      <p:transition spd="slow" advTm="995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2258D3-D3DA-41DF-A5DE-190951222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Visual Analysis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B700E-A226-4289-9C33-221F5E8C3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453" y="2478024"/>
            <a:ext cx="3872243" cy="3694176"/>
          </a:xfrm>
        </p:spPr>
        <p:txBody>
          <a:bodyPr anchor="ctr">
            <a:normAutofit/>
          </a:bodyPr>
          <a:lstStyle/>
          <a:p>
            <a:r>
              <a:rPr lang="en-US" sz="1800" dirty="0"/>
              <a:t>Used </a:t>
            </a:r>
            <a:r>
              <a:rPr lang="en-US" sz="1800" dirty="0" err="1"/>
              <a:t>PowerBi</a:t>
            </a:r>
            <a:r>
              <a:rPr lang="en-US" sz="1800" dirty="0"/>
              <a:t> to create</a:t>
            </a:r>
          </a:p>
          <a:p>
            <a:r>
              <a:rPr lang="en-US" sz="1800" dirty="0"/>
              <a:t>4 different dashboards</a:t>
            </a:r>
          </a:p>
          <a:p>
            <a:pPr lvl="1"/>
            <a:r>
              <a:rPr lang="en-US" sz="1800" dirty="0"/>
              <a:t>Overview</a:t>
            </a:r>
          </a:p>
          <a:p>
            <a:pPr lvl="1"/>
            <a:r>
              <a:rPr lang="en-US" sz="1800" dirty="0"/>
              <a:t>Weather</a:t>
            </a:r>
          </a:p>
          <a:p>
            <a:pPr lvl="1"/>
            <a:r>
              <a:rPr lang="en-US" sz="1800" dirty="0"/>
              <a:t>Obstacle</a:t>
            </a:r>
          </a:p>
          <a:p>
            <a:pPr lvl="1"/>
            <a:r>
              <a:rPr lang="en-US" sz="1800" dirty="0"/>
              <a:t>Time of Day</a:t>
            </a:r>
          </a:p>
          <a:p>
            <a:r>
              <a:rPr lang="en-US" sz="1800" dirty="0"/>
              <a:t>Accident rates trending upwards</a:t>
            </a:r>
          </a:p>
          <a:p>
            <a:r>
              <a:rPr lang="en-US" sz="1800" dirty="0"/>
              <a:t>California and Florida seemed to have highest accident rates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76627C-93E0-45C6-A352-E264CC873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04" y="2478024"/>
            <a:ext cx="5696745" cy="310558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101EC34-A9DB-43DB-B853-5B8A1FAA22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2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160"/>
    </mc:Choice>
    <mc:Fallback>
      <p:transition spd="slow" advTm="53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A3CE24-8C47-46AC-95A6-6F5F1656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Severity Visuals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Content Placeholder 28">
            <a:extLst>
              <a:ext uri="{FF2B5EF4-FFF2-40B4-BE49-F238E27FC236}">
                <a16:creationId xmlns:a16="http://schemas.microsoft.com/office/drawing/2014/main" id="{A03E3E08-B150-48DD-99B0-F1E157B6AC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249863" y="707224"/>
            <a:ext cx="6107112" cy="1404952"/>
          </a:xfr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20C61F-BACF-4810-8C59-ECF131567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345" y="3179640"/>
            <a:ext cx="5020376" cy="295316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2DD1A53-1141-493C-A39C-E3347A11B1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4560" y="3179640"/>
            <a:ext cx="5668166" cy="312463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FB6CDE3-094F-4AF2-A005-33DAA4A6A9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379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200"/>
    </mc:Choice>
    <mc:Fallback>
      <p:transition spd="slow" advTm="37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21A11-A82F-4F88-89AF-48B32993E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Weather Visuals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671FA5-BD41-4C11-AD14-964CA09B0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451" y="2352674"/>
            <a:ext cx="5432197" cy="35149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7D5463-BC61-4334-A633-BB30C10BD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692" y="2352674"/>
            <a:ext cx="5313067" cy="403060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0200D7E-6CE6-41E1-8C57-473DB13BDA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02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595"/>
    </mc:Choice>
    <mc:Fallback>
      <p:transition spd="slow" advTm="575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04CD1-7572-4B07-BFEE-6526C8371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Obstacle Visuals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4C4F86-073A-4AE9-BCBA-4867DE3FE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84" y="2264855"/>
            <a:ext cx="5601216" cy="4206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AFF39A-344D-4860-AE69-048EF8E0A2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5158" y="2264855"/>
            <a:ext cx="5153744" cy="3753374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2559990-9BF7-4BE5-AC0E-DE7BF48A2C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954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141"/>
    </mc:Choice>
    <mc:Fallback>
      <p:transition spd="slow" advTm="50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445</Words>
  <Application>Microsoft Office PowerPoint</Application>
  <PresentationFormat>Widescreen</PresentationFormat>
  <Paragraphs>71</Paragraphs>
  <Slides>14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Accident Rate and Severity – US Traffic Accident Rates</vt:lpstr>
      <vt:lpstr>Table of Contents</vt:lpstr>
      <vt:lpstr>Introduction</vt:lpstr>
      <vt:lpstr>Variables</vt:lpstr>
      <vt:lpstr>Overview of Cleaning</vt:lpstr>
      <vt:lpstr>Visual Analysis</vt:lpstr>
      <vt:lpstr>Severity Visuals</vt:lpstr>
      <vt:lpstr>Weather Visuals</vt:lpstr>
      <vt:lpstr>Obstacle Visuals</vt:lpstr>
      <vt:lpstr>Time of Day Visuals</vt:lpstr>
      <vt:lpstr>Technical Analysis</vt:lpstr>
      <vt:lpstr>Questions 1-5</vt:lpstr>
      <vt:lpstr>Questions 6-10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Accident Rate and Severity – US Traffic Accident Rates</dc:title>
  <dc:creator>Andrea Fox</dc:creator>
  <cp:lastModifiedBy>Andrea Fox</cp:lastModifiedBy>
  <cp:revision>1</cp:revision>
  <dcterms:created xsi:type="dcterms:W3CDTF">2021-07-04T21:57:50Z</dcterms:created>
  <dcterms:modified xsi:type="dcterms:W3CDTF">2021-07-05T19:50:33Z</dcterms:modified>
</cp:coreProperties>
</file>